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3"/>
  </p:notesMasterIdLst>
  <p:sldIdLst>
    <p:sldId id="379" r:id="rId5"/>
    <p:sldId id="275" r:id="rId6"/>
    <p:sldId id="386" r:id="rId7"/>
    <p:sldId id="343" r:id="rId8"/>
    <p:sldId id="380" r:id="rId9"/>
    <p:sldId id="344" r:id="rId10"/>
    <p:sldId id="345" r:id="rId11"/>
    <p:sldId id="346" r:id="rId12"/>
    <p:sldId id="381" r:id="rId13"/>
    <p:sldId id="348" r:id="rId14"/>
    <p:sldId id="357" r:id="rId15"/>
    <p:sldId id="358" r:id="rId16"/>
    <p:sldId id="351" r:id="rId17"/>
    <p:sldId id="349" r:id="rId18"/>
    <p:sldId id="350" r:id="rId19"/>
    <p:sldId id="382" r:id="rId20"/>
    <p:sldId id="353" r:id="rId21"/>
    <p:sldId id="354" r:id="rId22"/>
    <p:sldId id="355" r:id="rId23"/>
    <p:sldId id="356" r:id="rId24"/>
    <p:sldId id="383" r:id="rId25"/>
    <p:sldId id="359" r:id="rId26"/>
    <p:sldId id="384" r:id="rId27"/>
    <p:sldId id="362" r:id="rId28"/>
    <p:sldId id="363" r:id="rId29"/>
    <p:sldId id="385" r:id="rId30"/>
    <p:sldId id="364" r:id="rId31"/>
    <p:sldId id="365"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1pPr>
    <a:lvl2pPr marL="0" marR="0" indent="2286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2pPr>
    <a:lvl3pPr marL="0" marR="0" indent="4572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3pPr>
    <a:lvl4pPr marL="0" marR="0" indent="6858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4pPr>
    <a:lvl5pPr marL="0" marR="0" indent="9144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5pPr>
    <a:lvl6pPr marL="0" marR="0" indent="11430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6pPr>
    <a:lvl7pPr marL="0" marR="0" indent="13716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7pPr>
    <a:lvl8pPr marL="0" marR="0" indent="16002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8pPr>
    <a:lvl9pPr marL="0" marR="0" indent="18288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9pPr>
  </p:defaultTextStyle>
  <p:extLst>
    <p:ext uri="{521415D9-36F7-43E2-AB2F-B90AF26B5E84}">
      <p14:sectionLst xmlns:p14="http://schemas.microsoft.com/office/powerpoint/2010/main">
        <p14:section name="Default Section" id="{E2082261-FA0C-914B-BF67-DECC3EACCB43}">
          <p14:sldIdLst>
            <p14:sldId id="379"/>
            <p14:sldId id="275"/>
            <p14:sldId id="386"/>
            <p14:sldId id="343"/>
            <p14:sldId id="380"/>
          </p14:sldIdLst>
        </p14:section>
        <p14:section name="A common enterprise scenario" id="{B106E6FD-8EFD-8846-A194-D68BBDE80DE3}">
          <p14:sldIdLst>
            <p14:sldId id="344"/>
            <p14:sldId id="345"/>
            <p14:sldId id="346"/>
            <p14:sldId id="381"/>
          </p14:sldIdLst>
        </p14:section>
        <p14:section name="Scaling policy" id="{CBEB03D9-C38B-0441-AC14-23EB23BF9808}">
          <p14:sldIdLst>
            <p14:sldId id="348"/>
            <p14:sldId id="357"/>
            <p14:sldId id="358"/>
            <p14:sldId id="351"/>
            <p14:sldId id="349"/>
            <p14:sldId id="350"/>
            <p14:sldId id="382"/>
          </p14:sldIdLst>
        </p14:section>
        <p14:section name="Protecting branches" id="{602AC187-2232-0846-B3C7-8FF3A9AF1028}">
          <p14:sldIdLst>
            <p14:sldId id="353"/>
            <p14:sldId id="354"/>
            <p14:sldId id="355"/>
            <p14:sldId id="356"/>
            <p14:sldId id="383"/>
          </p14:sldIdLst>
        </p14:section>
        <p14:section name="Forking vs branching" id="{1D6A5208-08E9-3B42-9F1D-90BF80208355}">
          <p14:sldIdLst>
            <p14:sldId id="359"/>
            <p14:sldId id="384"/>
          </p14:sldIdLst>
        </p14:section>
        <p14:section name="Repository topics" id="{C00558E8-1D21-A344-9169-47688C4981C9}">
          <p14:sldIdLst>
            <p14:sldId id="362"/>
            <p14:sldId id="363"/>
            <p14:sldId id="385"/>
          </p14:sldIdLst>
        </p14:section>
        <p14:section name="Organizing projects in a large org" id="{367DAE45-8AD6-6A42-89F0-EC3FB09CB485}">
          <p14:sldIdLst>
            <p14:sldId id="364"/>
          </p14:sldIdLst>
        </p14:section>
        <p14:section name="UI Walkthrough" id="{91DF010C-CDF3-AA4D-9545-F02F345D0EF3}">
          <p14:sldIdLst>
            <p14:sldId id="36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03A85BD-7251-0FC6-5016-26C8A085663C}" name="Jon Lipsky" initials="JL" userId="S::jolips@microsoft.com::4d738e07-089e-4145-86e6-0ca27d51cbda" providerId="AD"/>
  <p188:author id="{B27174C4-16CD-F174-54A3-A4AC3973BD24}" name="Tiago Pascoal" initials="TP" userId="S::tipascoa@microsoft.com::a2eb2c44-951b-4775-90b0-ed17cdc74929" providerId="AD"/>
  <p188:author id="{4AD325D2-C5D7-32A2-F862-0986E88118B1}" name="Hector Alfaro" initials="HA" userId="S::healfaro@microsoft.com::9e69755c-367b-4291-b98c-fb333f61b690" providerId="AD"/>
  <p188:author id="{F2A8F8D8-C0E2-9237-1E9E-74E7A8EB70AB}" name="David Polite" initials="DP" userId="S::dapolite@microsoft.com::e09d7110-74e9-4304-8efc-0543c1ae46f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63D2"/>
    <a:srgbClr val="6BB8FF"/>
    <a:srgbClr val="0086FF"/>
    <a:srgbClr val="DBAB09"/>
    <a:srgbClr val="56606A"/>
    <a:srgbClr val="D1D5DB"/>
    <a:srgbClr val="23292E"/>
    <a:srgbClr val="FFEB6B"/>
    <a:srgbClr val="F7C713"/>
    <a:srgbClr val="036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D0B49F-9079-0000-D1F2-3D47C2CCE633}" v="8" dt="2021-03-16T11:44:11.908"/>
    <p1510:client id="{0E1AB59F-6011-0000-D1F2-350252FF4491}" v="22" dt="2021-03-17T09:15:46.866"/>
    <p1510:client id="{1132AE9F-D094-0000-D168-AD3EF4EB4BAD}" v="3" dt="2021-02-23T22:40:57.788"/>
    <p1510:client id="{1E42B39F-9095-0000-D58B-02613F92051C}" v="51" dt="2021-03-11T15:51:36.528"/>
    <p1510:client id="{2082B39F-403E-0000-D567-E424445127EE}" v="30" dt="2021-03-12T10:31:36.784"/>
    <p1510:client id="{2182B39F-A04A-0000-D168-A6511DA4A9E7}" v="110" dt="2021-03-12T10:31:47.890"/>
    <p1510:client id="{23D1B49F-90B0-0000-D1F2-35CC06AEA6D5}" v="1" dt="2021-03-16T11:58:40.735"/>
    <p1510:client id="{2994E168-0D84-76BA-4229-C7EEDC6E1A5E}" v="3" dt="2021-03-11T11:51:24.755"/>
    <p1510:client id="{2CC1AC9F-B0E3-0000-D168-AB284AAC7B8E}" v="66" dt="2021-02-19T10:47:22.214"/>
    <p1510:client id="{5314AF9F-F0A1-0000-D168-AF653C5C0684}" v="16" dt="2021-02-26T16:11:42.112"/>
    <p1510:client id="{6532B39F-605D-0000-D1F2-37AA3D26BE85}" v="2" dt="2021-03-11T11:12:25.061"/>
    <p1510:client id="{8117AF9F-908E-0000-D567-E3625FF78DF7}" v="51" dt="2021-02-26T17:05:37.234"/>
    <p1510:client id="{83F0B09F-A0D2-0000-D567-E9AE6AEF9B75}" v="1914" dt="2021-03-04T12:08:13.379"/>
    <p1510:client id="{BBC9AC9F-9097-0000-D168-A7EEBC4E5FF4}" v="2" dt="2021-02-19T13:19:01.049"/>
    <p1510:client id="{F4471B61-FDF6-F9D5-7306-27DBCFD1A8C9}" v="5" dt="2021-03-18T15:56:37.540"/>
    <p1510:client id="{F515C09F-5054-0000-D565-A7F4CCDF6056}" v="192" dt="2021-04-20T12:18:58.33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76BA"/>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60" d="100"/>
          <a:sy n="60" d="100"/>
        </p:scale>
        <p:origin x="80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Polite" userId="S::dapolite@microsoft.com::e09d7110-74e9-4304-8efc-0543c1ae46f0" providerId="AD" clId="Web-{5314AF9F-F0A1-0000-D168-AF653C5C0684}"/>
    <pc:docChg chg="delSld modSld modSection">
      <pc:chgData name="David Polite" userId="S::dapolite@microsoft.com::e09d7110-74e9-4304-8efc-0543c1ae46f0" providerId="AD" clId="Web-{5314AF9F-F0A1-0000-D168-AF653C5C0684}" dt="2021-02-26T16:11:42.112" v="27"/>
      <pc:docMkLst>
        <pc:docMk/>
      </pc:docMkLst>
      <pc:sldChg chg="modCm modNotes">
        <pc:chgData name="David Polite" userId="S::dapolite@microsoft.com::e09d7110-74e9-4304-8efc-0543c1ae46f0" providerId="AD" clId="Web-{5314AF9F-F0A1-0000-D168-AF653C5C0684}" dt="2021-02-26T16:11:42.112" v="27"/>
        <pc:sldMkLst>
          <pc:docMk/>
          <pc:sldMk cId="963541675" sldId="358"/>
        </pc:sldMkLst>
      </pc:sldChg>
      <pc:sldChg chg="modSp">
        <pc:chgData name="David Polite" userId="S::dapolite@microsoft.com::e09d7110-74e9-4304-8efc-0543c1ae46f0" providerId="AD" clId="Web-{5314AF9F-F0A1-0000-D168-AF653C5C0684}" dt="2021-02-26T16:08:11.326" v="3" actId="1076"/>
        <pc:sldMkLst>
          <pc:docMk/>
          <pc:sldMk cId="2265160569" sldId="379"/>
        </pc:sldMkLst>
        <pc:spChg chg="mod">
          <ac:chgData name="David Polite" userId="S::dapolite@microsoft.com::e09d7110-74e9-4304-8efc-0543c1ae46f0" providerId="AD" clId="Web-{5314AF9F-F0A1-0000-D168-AF653C5C0684}" dt="2021-02-26T16:08:04.498" v="2" actId="20577"/>
          <ac:spMkLst>
            <pc:docMk/>
            <pc:sldMk cId="2265160569" sldId="379"/>
            <ac:spMk id="4" creationId="{2E6294AD-5E81-DC4C-AF5A-8F28F6B911A4}"/>
          </ac:spMkLst>
        </pc:spChg>
        <pc:spChg chg="mod">
          <ac:chgData name="David Polite" userId="S::dapolite@microsoft.com::e09d7110-74e9-4304-8efc-0543c1ae46f0" providerId="AD" clId="Web-{5314AF9F-F0A1-0000-D168-AF653C5C0684}" dt="2021-02-26T16:08:11.326" v="3" actId="1076"/>
          <ac:spMkLst>
            <pc:docMk/>
            <pc:sldMk cId="2265160569" sldId="379"/>
            <ac:spMk id="5" creationId="{28C7B76F-C83F-0F49-8A43-1C95BE1C8D5C}"/>
          </ac:spMkLst>
        </pc:spChg>
      </pc:sldChg>
      <pc:sldChg chg="modSp mod modClrScheme chgLayout">
        <pc:chgData name="David Polite" userId="S::dapolite@microsoft.com::e09d7110-74e9-4304-8efc-0543c1ae46f0" providerId="AD" clId="Web-{5314AF9F-F0A1-0000-D168-AF653C5C0684}" dt="2021-02-26T16:08:25.045" v="4"/>
        <pc:sldMkLst>
          <pc:docMk/>
          <pc:sldMk cId="1301311252" sldId="380"/>
        </pc:sldMkLst>
        <pc:spChg chg="mod ord">
          <ac:chgData name="David Polite" userId="S::dapolite@microsoft.com::e09d7110-74e9-4304-8efc-0543c1ae46f0" providerId="AD" clId="Web-{5314AF9F-F0A1-0000-D168-AF653C5C0684}" dt="2021-02-26T16:08:25.045" v="4"/>
          <ac:spMkLst>
            <pc:docMk/>
            <pc:sldMk cId="1301311252" sldId="380"/>
            <ac:spMk id="2" creationId="{01197258-159D-45F1-9BF1-72B15EF3F177}"/>
          </ac:spMkLst>
        </pc:spChg>
        <pc:spChg chg="mod ord">
          <ac:chgData name="David Polite" userId="S::dapolite@microsoft.com::e09d7110-74e9-4304-8efc-0543c1ae46f0" providerId="AD" clId="Web-{5314AF9F-F0A1-0000-D168-AF653C5C0684}" dt="2021-02-26T16:08:25.045" v="4"/>
          <ac:spMkLst>
            <pc:docMk/>
            <pc:sldMk cId="1301311252" sldId="380"/>
            <ac:spMk id="3" creationId="{3EF803C5-FADC-474C-882B-877352D17DFA}"/>
          </ac:spMkLst>
        </pc:spChg>
      </pc:sldChg>
      <pc:sldChg chg="modSp mod modClrScheme chgLayout">
        <pc:chgData name="David Polite" userId="S::dapolite@microsoft.com::e09d7110-74e9-4304-8efc-0543c1ae46f0" providerId="AD" clId="Web-{5314AF9F-F0A1-0000-D168-AF653C5C0684}" dt="2021-02-26T16:08:30.826" v="5"/>
        <pc:sldMkLst>
          <pc:docMk/>
          <pc:sldMk cId="3891603292" sldId="381"/>
        </pc:sldMkLst>
        <pc:spChg chg="mod ord">
          <ac:chgData name="David Polite" userId="S::dapolite@microsoft.com::e09d7110-74e9-4304-8efc-0543c1ae46f0" providerId="AD" clId="Web-{5314AF9F-F0A1-0000-D168-AF653C5C0684}" dt="2021-02-26T16:08:30.826" v="5"/>
          <ac:spMkLst>
            <pc:docMk/>
            <pc:sldMk cId="3891603292" sldId="381"/>
            <ac:spMk id="2" creationId="{01197258-159D-45F1-9BF1-72B15EF3F177}"/>
          </ac:spMkLst>
        </pc:spChg>
        <pc:spChg chg="mod ord">
          <ac:chgData name="David Polite" userId="S::dapolite@microsoft.com::e09d7110-74e9-4304-8efc-0543c1ae46f0" providerId="AD" clId="Web-{5314AF9F-F0A1-0000-D168-AF653C5C0684}" dt="2021-02-26T16:08:30.826" v="5"/>
          <ac:spMkLst>
            <pc:docMk/>
            <pc:sldMk cId="3891603292" sldId="381"/>
            <ac:spMk id="3" creationId="{3EF803C5-FADC-474C-882B-877352D17DFA}"/>
          </ac:spMkLst>
        </pc:spChg>
      </pc:sldChg>
      <pc:sldChg chg="modSp mod modClrScheme chgLayout">
        <pc:chgData name="David Polite" userId="S::dapolite@microsoft.com::e09d7110-74e9-4304-8efc-0543c1ae46f0" providerId="AD" clId="Web-{5314AF9F-F0A1-0000-D168-AF653C5C0684}" dt="2021-02-26T16:08:37.342" v="6"/>
        <pc:sldMkLst>
          <pc:docMk/>
          <pc:sldMk cId="1613162087" sldId="382"/>
        </pc:sldMkLst>
        <pc:spChg chg="mod ord">
          <ac:chgData name="David Polite" userId="S::dapolite@microsoft.com::e09d7110-74e9-4304-8efc-0543c1ae46f0" providerId="AD" clId="Web-{5314AF9F-F0A1-0000-D168-AF653C5C0684}" dt="2021-02-26T16:08:37.342" v="6"/>
          <ac:spMkLst>
            <pc:docMk/>
            <pc:sldMk cId="1613162087" sldId="382"/>
            <ac:spMk id="2" creationId="{01197258-159D-45F1-9BF1-72B15EF3F177}"/>
          </ac:spMkLst>
        </pc:spChg>
        <pc:spChg chg="mod ord">
          <ac:chgData name="David Polite" userId="S::dapolite@microsoft.com::e09d7110-74e9-4304-8efc-0543c1ae46f0" providerId="AD" clId="Web-{5314AF9F-F0A1-0000-D168-AF653C5C0684}" dt="2021-02-26T16:08:37.342" v="6"/>
          <ac:spMkLst>
            <pc:docMk/>
            <pc:sldMk cId="1613162087" sldId="382"/>
            <ac:spMk id="3" creationId="{3EF803C5-FADC-474C-882B-877352D17DFA}"/>
          </ac:spMkLst>
        </pc:spChg>
      </pc:sldChg>
      <pc:sldChg chg="modSp mod modClrScheme chgLayout">
        <pc:chgData name="David Polite" userId="S::dapolite@microsoft.com::e09d7110-74e9-4304-8efc-0543c1ae46f0" providerId="AD" clId="Web-{5314AF9F-F0A1-0000-D168-AF653C5C0684}" dt="2021-02-26T16:08:42.108" v="7"/>
        <pc:sldMkLst>
          <pc:docMk/>
          <pc:sldMk cId="4105325136" sldId="383"/>
        </pc:sldMkLst>
        <pc:spChg chg="mod ord">
          <ac:chgData name="David Polite" userId="S::dapolite@microsoft.com::e09d7110-74e9-4304-8efc-0543c1ae46f0" providerId="AD" clId="Web-{5314AF9F-F0A1-0000-D168-AF653C5C0684}" dt="2021-02-26T16:08:42.108" v="7"/>
          <ac:spMkLst>
            <pc:docMk/>
            <pc:sldMk cId="4105325136" sldId="383"/>
            <ac:spMk id="2" creationId="{01197258-159D-45F1-9BF1-72B15EF3F177}"/>
          </ac:spMkLst>
        </pc:spChg>
        <pc:spChg chg="mod ord">
          <ac:chgData name="David Polite" userId="S::dapolite@microsoft.com::e09d7110-74e9-4304-8efc-0543c1ae46f0" providerId="AD" clId="Web-{5314AF9F-F0A1-0000-D168-AF653C5C0684}" dt="2021-02-26T16:08:42.108" v="7"/>
          <ac:spMkLst>
            <pc:docMk/>
            <pc:sldMk cId="4105325136" sldId="383"/>
            <ac:spMk id="3" creationId="{3EF803C5-FADC-474C-882B-877352D17DFA}"/>
          </ac:spMkLst>
        </pc:spChg>
      </pc:sldChg>
      <pc:sldChg chg="modSp mod modClrScheme chgLayout">
        <pc:chgData name="David Polite" userId="S::dapolite@microsoft.com::e09d7110-74e9-4304-8efc-0543c1ae46f0" providerId="AD" clId="Web-{5314AF9F-F0A1-0000-D168-AF653C5C0684}" dt="2021-02-26T16:08:46.233" v="8"/>
        <pc:sldMkLst>
          <pc:docMk/>
          <pc:sldMk cId="1063776680" sldId="384"/>
        </pc:sldMkLst>
        <pc:spChg chg="mod ord">
          <ac:chgData name="David Polite" userId="S::dapolite@microsoft.com::e09d7110-74e9-4304-8efc-0543c1ae46f0" providerId="AD" clId="Web-{5314AF9F-F0A1-0000-D168-AF653C5C0684}" dt="2021-02-26T16:08:46.233" v="8"/>
          <ac:spMkLst>
            <pc:docMk/>
            <pc:sldMk cId="1063776680" sldId="384"/>
            <ac:spMk id="2" creationId="{01197258-159D-45F1-9BF1-72B15EF3F177}"/>
          </ac:spMkLst>
        </pc:spChg>
        <pc:spChg chg="mod ord">
          <ac:chgData name="David Polite" userId="S::dapolite@microsoft.com::e09d7110-74e9-4304-8efc-0543c1ae46f0" providerId="AD" clId="Web-{5314AF9F-F0A1-0000-D168-AF653C5C0684}" dt="2021-02-26T16:08:46.233" v="8"/>
          <ac:spMkLst>
            <pc:docMk/>
            <pc:sldMk cId="1063776680" sldId="384"/>
            <ac:spMk id="3" creationId="{3EF803C5-FADC-474C-882B-877352D17DFA}"/>
          </ac:spMkLst>
        </pc:spChg>
      </pc:sldChg>
      <pc:sldChg chg="modSp mod modClrScheme chgLayout">
        <pc:chgData name="David Polite" userId="S::dapolite@microsoft.com::e09d7110-74e9-4304-8efc-0543c1ae46f0" providerId="AD" clId="Web-{5314AF9F-F0A1-0000-D168-AF653C5C0684}" dt="2021-02-26T16:08:51.108" v="9"/>
        <pc:sldMkLst>
          <pc:docMk/>
          <pc:sldMk cId="4064137672" sldId="385"/>
        </pc:sldMkLst>
        <pc:spChg chg="mod ord">
          <ac:chgData name="David Polite" userId="S::dapolite@microsoft.com::e09d7110-74e9-4304-8efc-0543c1ae46f0" providerId="AD" clId="Web-{5314AF9F-F0A1-0000-D168-AF653C5C0684}" dt="2021-02-26T16:08:51.108" v="9"/>
          <ac:spMkLst>
            <pc:docMk/>
            <pc:sldMk cId="4064137672" sldId="385"/>
            <ac:spMk id="2" creationId="{01197258-159D-45F1-9BF1-72B15EF3F177}"/>
          </ac:spMkLst>
        </pc:spChg>
        <pc:spChg chg="mod ord">
          <ac:chgData name="David Polite" userId="S::dapolite@microsoft.com::e09d7110-74e9-4304-8efc-0543c1ae46f0" providerId="AD" clId="Web-{5314AF9F-F0A1-0000-D168-AF653C5C0684}" dt="2021-02-26T16:08:51.108" v="9"/>
          <ac:spMkLst>
            <pc:docMk/>
            <pc:sldMk cId="4064137672" sldId="385"/>
            <ac:spMk id="3" creationId="{3EF803C5-FADC-474C-882B-877352D17DFA}"/>
          </ac:spMkLst>
        </pc:spChg>
      </pc:sldChg>
      <pc:sldChg chg="modSp del mod modClrScheme chgLayout">
        <pc:chgData name="David Polite" userId="S::dapolite@microsoft.com::e09d7110-74e9-4304-8efc-0543c1ae46f0" providerId="AD" clId="Web-{5314AF9F-F0A1-0000-D168-AF653C5C0684}" dt="2021-02-26T16:09:21.374" v="11"/>
        <pc:sldMkLst>
          <pc:docMk/>
          <pc:sldMk cId="3372931489" sldId="386"/>
        </pc:sldMkLst>
        <pc:spChg chg="mod ord">
          <ac:chgData name="David Polite" userId="S::dapolite@microsoft.com::e09d7110-74e9-4304-8efc-0543c1ae46f0" providerId="AD" clId="Web-{5314AF9F-F0A1-0000-D168-AF653C5C0684}" dt="2021-02-26T16:08:55.999" v="10"/>
          <ac:spMkLst>
            <pc:docMk/>
            <pc:sldMk cId="3372931489" sldId="386"/>
            <ac:spMk id="2" creationId="{01197258-159D-45F1-9BF1-72B15EF3F177}"/>
          </ac:spMkLst>
        </pc:spChg>
        <pc:spChg chg="mod ord">
          <ac:chgData name="David Polite" userId="S::dapolite@microsoft.com::e09d7110-74e9-4304-8efc-0543c1ae46f0" providerId="AD" clId="Web-{5314AF9F-F0A1-0000-D168-AF653C5C0684}" dt="2021-02-26T16:08:55.999" v="10"/>
          <ac:spMkLst>
            <pc:docMk/>
            <pc:sldMk cId="3372931489" sldId="386"/>
            <ac:spMk id="3" creationId="{3EF803C5-FADC-474C-882B-877352D17DFA}"/>
          </ac:spMkLst>
        </pc:spChg>
      </pc:sldChg>
    </pc:docChg>
  </pc:docChgLst>
  <pc:docChgLst>
    <pc:chgData name="Jon Lipsky" userId="S::jolips@microsoft.com::4d738e07-089e-4145-86e6-0ca27d51cbda" providerId="AD" clId="Web-{1132AE9F-D094-0000-D168-AD3EF4EB4BAD}"/>
    <pc:docChg chg="mod">
      <pc:chgData name="Jon Lipsky" userId="S::jolips@microsoft.com::4d738e07-089e-4145-86e6-0ca27d51cbda" providerId="AD" clId="Web-{1132AE9F-D094-0000-D168-AD3EF4EB4BAD}" dt="2021-02-23T22:40:57.788" v="2"/>
      <pc:docMkLst>
        <pc:docMk/>
      </pc:docMkLst>
      <pc:sldChg chg="modCm">
        <pc:chgData name="Jon Lipsky" userId="S::jolips@microsoft.com::4d738e07-089e-4145-86e6-0ca27d51cbda" providerId="AD" clId="Web-{1132AE9F-D094-0000-D168-AD3EF4EB4BAD}" dt="2021-02-23T22:40:57.788" v="2"/>
        <pc:sldMkLst>
          <pc:docMk/>
          <pc:sldMk cId="963541675" sldId="358"/>
        </pc:sldMkLst>
      </pc:sldChg>
    </pc:docChg>
  </pc:docChgLst>
  <pc:docChgLst>
    <pc:chgData name="Briana Swift" userId="S::brswift@microsoft.com::54421b65-fbbc-4877-97ec-d3d86ee727be" providerId="AD" clId="Web-{C519AC9F-C087-0000-D168-A688A8EFD6B2}"/>
    <pc:docChg chg="addSld modSld modSection">
      <pc:chgData name="Briana Swift" userId="S::brswift@microsoft.com::54421b65-fbbc-4877-97ec-d3d86ee727be" providerId="AD" clId="Web-{C519AC9F-C087-0000-D168-A688A8EFD6B2}" dt="2021-02-17T10:02:11.632" v="48" actId="20577"/>
      <pc:docMkLst>
        <pc:docMk/>
      </pc:docMkLst>
      <pc:sldChg chg="modSp new mod modShow">
        <pc:chgData name="Briana Swift" userId="S::brswift@microsoft.com::54421b65-fbbc-4877-97ec-d3d86ee727be" providerId="AD" clId="Web-{C519AC9F-C087-0000-D168-A688A8EFD6B2}" dt="2021-02-17T10:01:26.600" v="12"/>
        <pc:sldMkLst>
          <pc:docMk/>
          <pc:sldMk cId="1301311252" sldId="380"/>
        </pc:sldMkLst>
        <pc:spChg chg="mod">
          <ac:chgData name="Briana Swift" userId="S::brswift@microsoft.com::54421b65-fbbc-4877-97ec-d3d86ee727be" providerId="AD" clId="Web-{C519AC9F-C087-0000-D168-A688A8EFD6B2}" dt="2021-02-17T10:01:24.115" v="11" actId="20577"/>
          <ac:spMkLst>
            <pc:docMk/>
            <pc:sldMk cId="1301311252" sldId="380"/>
            <ac:spMk id="2" creationId="{01197258-159D-45F1-9BF1-72B15EF3F177}"/>
          </ac:spMkLst>
        </pc:spChg>
      </pc:sldChg>
      <pc:sldChg chg="modSp add replId">
        <pc:chgData name="Briana Swift" userId="S::brswift@microsoft.com::54421b65-fbbc-4877-97ec-d3d86ee727be" providerId="AD" clId="Web-{C519AC9F-C087-0000-D168-A688A8EFD6B2}" dt="2021-02-17T10:01:33.569" v="14" actId="20577"/>
        <pc:sldMkLst>
          <pc:docMk/>
          <pc:sldMk cId="3891603292" sldId="381"/>
        </pc:sldMkLst>
        <pc:spChg chg="mod">
          <ac:chgData name="Briana Swift" userId="S::brswift@microsoft.com::54421b65-fbbc-4877-97ec-d3d86ee727be" providerId="AD" clId="Web-{C519AC9F-C087-0000-D168-A688A8EFD6B2}" dt="2021-02-17T10:01:33.569" v="14" actId="20577"/>
          <ac:spMkLst>
            <pc:docMk/>
            <pc:sldMk cId="3891603292" sldId="381"/>
            <ac:spMk id="2" creationId="{01197258-159D-45F1-9BF1-72B15EF3F177}"/>
          </ac:spMkLst>
        </pc:spChg>
      </pc:sldChg>
      <pc:sldChg chg="modSp add replId">
        <pc:chgData name="Briana Swift" userId="S::brswift@microsoft.com::54421b65-fbbc-4877-97ec-d3d86ee727be" providerId="AD" clId="Web-{C519AC9F-C087-0000-D168-A688A8EFD6B2}" dt="2021-02-17T10:01:41.538" v="18" actId="20577"/>
        <pc:sldMkLst>
          <pc:docMk/>
          <pc:sldMk cId="1613162087" sldId="382"/>
        </pc:sldMkLst>
        <pc:spChg chg="mod">
          <ac:chgData name="Briana Swift" userId="S::brswift@microsoft.com::54421b65-fbbc-4877-97ec-d3d86ee727be" providerId="AD" clId="Web-{C519AC9F-C087-0000-D168-A688A8EFD6B2}" dt="2021-02-17T10:01:41.538" v="18" actId="20577"/>
          <ac:spMkLst>
            <pc:docMk/>
            <pc:sldMk cId="1613162087" sldId="382"/>
            <ac:spMk id="2" creationId="{01197258-159D-45F1-9BF1-72B15EF3F177}"/>
          </ac:spMkLst>
        </pc:spChg>
      </pc:sldChg>
      <pc:sldChg chg="modSp add replId">
        <pc:chgData name="Briana Swift" userId="S::brswift@microsoft.com::54421b65-fbbc-4877-97ec-d3d86ee727be" providerId="AD" clId="Web-{C519AC9F-C087-0000-D168-A688A8EFD6B2}" dt="2021-02-17T10:01:49.366" v="21" actId="20577"/>
        <pc:sldMkLst>
          <pc:docMk/>
          <pc:sldMk cId="4105325136" sldId="383"/>
        </pc:sldMkLst>
        <pc:spChg chg="mod">
          <ac:chgData name="Briana Swift" userId="S::brswift@microsoft.com::54421b65-fbbc-4877-97ec-d3d86ee727be" providerId="AD" clId="Web-{C519AC9F-C087-0000-D168-A688A8EFD6B2}" dt="2021-02-17T10:01:49.366" v="21" actId="20577"/>
          <ac:spMkLst>
            <pc:docMk/>
            <pc:sldMk cId="4105325136" sldId="383"/>
            <ac:spMk id="2" creationId="{01197258-159D-45F1-9BF1-72B15EF3F177}"/>
          </ac:spMkLst>
        </pc:spChg>
      </pc:sldChg>
      <pc:sldChg chg="modSp add replId">
        <pc:chgData name="Briana Swift" userId="S::brswift@microsoft.com::54421b65-fbbc-4877-97ec-d3d86ee727be" providerId="AD" clId="Web-{C519AC9F-C087-0000-D168-A688A8EFD6B2}" dt="2021-02-17T10:01:54.553" v="30" actId="20577"/>
        <pc:sldMkLst>
          <pc:docMk/>
          <pc:sldMk cId="1063776680" sldId="384"/>
        </pc:sldMkLst>
        <pc:spChg chg="mod">
          <ac:chgData name="Briana Swift" userId="S::brswift@microsoft.com::54421b65-fbbc-4877-97ec-d3d86ee727be" providerId="AD" clId="Web-{C519AC9F-C087-0000-D168-A688A8EFD6B2}" dt="2021-02-17T10:01:54.553" v="30" actId="20577"/>
          <ac:spMkLst>
            <pc:docMk/>
            <pc:sldMk cId="1063776680" sldId="384"/>
            <ac:spMk id="2" creationId="{01197258-159D-45F1-9BF1-72B15EF3F177}"/>
          </ac:spMkLst>
        </pc:spChg>
      </pc:sldChg>
      <pc:sldChg chg="modSp add replId">
        <pc:chgData name="Briana Swift" userId="S::brswift@microsoft.com::54421b65-fbbc-4877-97ec-d3d86ee727be" providerId="AD" clId="Web-{C519AC9F-C087-0000-D168-A688A8EFD6B2}" dt="2021-02-17T10:02:02.038" v="42" actId="20577"/>
        <pc:sldMkLst>
          <pc:docMk/>
          <pc:sldMk cId="4064137672" sldId="385"/>
        </pc:sldMkLst>
        <pc:spChg chg="mod">
          <ac:chgData name="Briana Swift" userId="S::brswift@microsoft.com::54421b65-fbbc-4877-97ec-d3d86ee727be" providerId="AD" clId="Web-{C519AC9F-C087-0000-D168-A688A8EFD6B2}" dt="2021-02-17T10:02:02.038" v="42" actId="20577"/>
          <ac:spMkLst>
            <pc:docMk/>
            <pc:sldMk cId="4064137672" sldId="385"/>
            <ac:spMk id="2" creationId="{01197258-159D-45F1-9BF1-72B15EF3F177}"/>
          </ac:spMkLst>
        </pc:spChg>
      </pc:sldChg>
      <pc:sldChg chg="modSp add replId">
        <pc:chgData name="Briana Swift" userId="S::brswift@microsoft.com::54421b65-fbbc-4877-97ec-d3d86ee727be" providerId="AD" clId="Web-{C519AC9F-C087-0000-D168-A688A8EFD6B2}" dt="2021-02-17T10:02:11.632" v="48" actId="20577"/>
        <pc:sldMkLst>
          <pc:docMk/>
          <pc:sldMk cId="3372931489" sldId="386"/>
        </pc:sldMkLst>
        <pc:spChg chg="mod">
          <ac:chgData name="Briana Swift" userId="S::brswift@microsoft.com::54421b65-fbbc-4877-97ec-d3d86ee727be" providerId="AD" clId="Web-{C519AC9F-C087-0000-D168-A688A8EFD6B2}" dt="2021-02-17T10:02:11.632" v="48" actId="20577"/>
          <ac:spMkLst>
            <pc:docMk/>
            <pc:sldMk cId="3372931489" sldId="386"/>
            <ac:spMk id="2" creationId="{01197258-159D-45F1-9BF1-72B15EF3F177}"/>
          </ac:spMkLst>
        </pc:spChg>
      </pc:sldChg>
    </pc:docChg>
  </pc:docChgLst>
  <pc:docChgLst>
    <pc:chgData name="Tiago Pascoal" userId="S::tipascoa@microsoft.com::a2eb2c44-951b-4775-90b0-ed17cdc74929" providerId="AD" clId="Web-{6532B39F-605D-0000-D1F2-37AA3D26BE85}"/>
    <pc:docChg chg="mod">
      <pc:chgData name="Tiago Pascoal" userId="S::tipascoa@microsoft.com::a2eb2c44-951b-4775-90b0-ed17cdc74929" providerId="AD" clId="Web-{6532B39F-605D-0000-D1F2-37AA3D26BE85}" dt="2021-03-11T11:12:25.061" v="1"/>
      <pc:docMkLst>
        <pc:docMk/>
      </pc:docMkLst>
      <pc:sldChg chg="addCm">
        <pc:chgData name="Tiago Pascoal" userId="S::tipascoa@microsoft.com::a2eb2c44-951b-4775-90b0-ed17cdc74929" providerId="AD" clId="Web-{6532B39F-605D-0000-D1F2-37AA3D26BE85}" dt="2021-03-11T11:12:25.061" v="1"/>
        <pc:sldMkLst>
          <pc:docMk/>
          <pc:sldMk cId="3550067748" sldId="345"/>
        </pc:sldMkLst>
      </pc:sldChg>
    </pc:docChg>
  </pc:docChgLst>
  <pc:docChgLst>
    <pc:chgData name="David Polite" userId="S::dapolite@microsoft.com::e09d7110-74e9-4304-8efc-0543c1ae46f0" providerId="AD" clId="Web-{2082B39F-403E-0000-D567-E424445127EE}"/>
    <pc:docChg chg="modSld">
      <pc:chgData name="David Polite" userId="S::dapolite@microsoft.com::e09d7110-74e9-4304-8efc-0543c1ae46f0" providerId="AD" clId="Web-{2082B39F-403E-0000-D567-E424445127EE}" dt="2021-03-12T10:31:36.784" v="56" actId="20577"/>
      <pc:docMkLst>
        <pc:docMk/>
      </pc:docMkLst>
      <pc:sldChg chg="modSp mod modClrScheme chgLayout">
        <pc:chgData name="David Polite" userId="S::dapolite@microsoft.com::e09d7110-74e9-4304-8efc-0543c1ae46f0" providerId="AD" clId="Web-{2082B39F-403E-0000-D567-E424445127EE}" dt="2021-03-12T10:23:07.646" v="1" actId="1076"/>
        <pc:sldMkLst>
          <pc:docMk/>
          <pc:sldMk cId="3830972549" sldId="343"/>
        </pc:sldMkLst>
        <pc:spChg chg="mod ord">
          <ac:chgData name="David Polite" userId="S::dapolite@microsoft.com::e09d7110-74e9-4304-8efc-0543c1ae46f0" providerId="AD" clId="Web-{2082B39F-403E-0000-D567-E424445127EE}" dt="2021-03-12T10:23:07.646" v="1" actId="1076"/>
          <ac:spMkLst>
            <pc:docMk/>
            <pc:sldMk cId="3830972549" sldId="343"/>
            <ac:spMk id="998" creationId="{00000000-0000-0000-0000-000000000000}"/>
          </ac:spMkLst>
        </pc:spChg>
        <pc:spChg chg="mod ord">
          <ac:chgData name="David Polite" userId="S::dapolite@microsoft.com::e09d7110-74e9-4304-8efc-0543c1ae46f0" providerId="AD" clId="Web-{2082B39F-403E-0000-D567-E424445127EE}" dt="2021-03-12T10:23:01.303" v="0"/>
          <ac:spMkLst>
            <pc:docMk/>
            <pc:sldMk cId="3830972549" sldId="343"/>
            <ac:spMk id="999" creationId="{00000000-0000-0000-0000-000000000000}"/>
          </ac:spMkLst>
        </pc:spChg>
      </pc:sldChg>
      <pc:sldChg chg="modSp">
        <pc:chgData name="David Polite" userId="S::dapolite@microsoft.com::e09d7110-74e9-4304-8efc-0543c1ae46f0" providerId="AD" clId="Web-{2082B39F-403E-0000-D567-E424445127EE}" dt="2021-03-12T10:24:04.742" v="4" actId="20577"/>
        <pc:sldMkLst>
          <pc:docMk/>
          <pc:sldMk cId="3550067748" sldId="345"/>
        </pc:sldMkLst>
        <pc:spChg chg="mod">
          <ac:chgData name="David Polite" userId="S::dapolite@microsoft.com::e09d7110-74e9-4304-8efc-0543c1ae46f0" providerId="AD" clId="Web-{2082B39F-403E-0000-D567-E424445127EE}" dt="2021-03-12T10:23:48.054" v="2" actId="20577"/>
          <ac:spMkLst>
            <pc:docMk/>
            <pc:sldMk cId="3550067748" sldId="345"/>
            <ac:spMk id="3" creationId="{94221988-1AC8-4A96-A94E-EFB157681F19}"/>
          </ac:spMkLst>
        </pc:spChg>
        <pc:spChg chg="mod">
          <ac:chgData name="David Polite" userId="S::dapolite@microsoft.com::e09d7110-74e9-4304-8efc-0543c1ae46f0" providerId="AD" clId="Web-{2082B39F-403E-0000-D567-E424445127EE}" dt="2021-03-12T10:24:04.742" v="4" actId="20577"/>
          <ac:spMkLst>
            <pc:docMk/>
            <pc:sldMk cId="3550067748" sldId="345"/>
            <ac:spMk id="5" creationId="{881EB056-45AA-4FA6-AF1C-36A0CDEBD480}"/>
          </ac:spMkLst>
        </pc:spChg>
      </pc:sldChg>
      <pc:sldChg chg="delSp modSp modNotes">
        <pc:chgData name="David Polite" userId="S::dapolite@microsoft.com::e09d7110-74e9-4304-8efc-0543c1ae46f0" providerId="AD" clId="Web-{2082B39F-403E-0000-D567-E424445127EE}" dt="2021-03-12T10:25:10.728" v="23" actId="20577"/>
        <pc:sldMkLst>
          <pc:docMk/>
          <pc:sldMk cId="3377149011" sldId="348"/>
        </pc:sldMkLst>
        <pc:spChg chg="mod">
          <ac:chgData name="David Polite" userId="S::dapolite@microsoft.com::e09d7110-74e9-4304-8efc-0543c1ae46f0" providerId="AD" clId="Web-{2082B39F-403E-0000-D567-E424445127EE}" dt="2021-03-12T10:25:10.728" v="23" actId="20577"/>
          <ac:spMkLst>
            <pc:docMk/>
            <pc:sldMk cId="3377149011" sldId="348"/>
            <ac:spMk id="2" creationId="{9AC8C388-7540-4EE3-846F-B32454AAE8DD}"/>
          </ac:spMkLst>
        </pc:spChg>
        <pc:spChg chg="del mod">
          <ac:chgData name="David Polite" userId="S::dapolite@microsoft.com::e09d7110-74e9-4304-8efc-0543c1ae46f0" providerId="AD" clId="Web-{2082B39F-403E-0000-D567-E424445127EE}" dt="2021-03-12T10:25:03.462" v="22"/>
          <ac:spMkLst>
            <pc:docMk/>
            <pc:sldMk cId="3377149011" sldId="348"/>
            <ac:spMk id="1030" creationId="{00000000-0000-0000-0000-000000000000}"/>
          </ac:spMkLst>
        </pc:spChg>
        <pc:picChg chg="mod">
          <ac:chgData name="David Polite" userId="S::dapolite@microsoft.com::e09d7110-74e9-4304-8efc-0543c1ae46f0" providerId="AD" clId="Web-{2082B39F-403E-0000-D567-E424445127EE}" dt="2021-03-12T10:24:25.336" v="6" actId="1076"/>
          <ac:picMkLst>
            <pc:docMk/>
            <pc:sldMk cId="3377149011" sldId="348"/>
            <ac:picMk id="1031" creationId="{00000000-0000-0000-0000-000000000000}"/>
          </ac:picMkLst>
        </pc:picChg>
      </pc:sldChg>
      <pc:sldChg chg="modSp">
        <pc:chgData name="David Polite" userId="S::dapolite@microsoft.com::e09d7110-74e9-4304-8efc-0543c1ae46f0" providerId="AD" clId="Web-{2082B39F-403E-0000-D567-E424445127EE}" dt="2021-03-12T10:26:58.215" v="27" actId="1076"/>
        <pc:sldMkLst>
          <pc:docMk/>
          <pc:sldMk cId="202586926" sldId="351"/>
        </pc:sldMkLst>
        <pc:spChg chg="mod">
          <ac:chgData name="David Polite" userId="S::dapolite@microsoft.com::e09d7110-74e9-4304-8efc-0543c1ae46f0" providerId="AD" clId="Web-{2082B39F-403E-0000-D567-E424445127EE}" dt="2021-03-12T10:26:58.215" v="27" actId="1076"/>
          <ac:spMkLst>
            <pc:docMk/>
            <pc:sldMk cId="202586926" sldId="351"/>
            <ac:spMk id="1049" creationId="{00000000-0000-0000-0000-000000000000}"/>
          </ac:spMkLst>
        </pc:spChg>
        <pc:picChg chg="mod">
          <ac:chgData name="David Polite" userId="S::dapolite@microsoft.com::e09d7110-74e9-4304-8efc-0543c1ae46f0" providerId="AD" clId="Web-{2082B39F-403E-0000-D567-E424445127EE}" dt="2021-03-12T10:26:46.183" v="26" actId="1076"/>
          <ac:picMkLst>
            <pc:docMk/>
            <pc:sldMk cId="202586926" sldId="351"/>
            <ac:picMk id="1050" creationId="{00000000-0000-0000-0000-000000000000}"/>
          </ac:picMkLst>
        </pc:picChg>
      </pc:sldChg>
      <pc:sldChg chg="modSp">
        <pc:chgData name="David Polite" userId="S::dapolite@microsoft.com::e09d7110-74e9-4304-8efc-0543c1ae46f0" providerId="AD" clId="Web-{2082B39F-403E-0000-D567-E424445127EE}" dt="2021-03-12T10:28:26.858" v="30" actId="20577"/>
        <pc:sldMkLst>
          <pc:docMk/>
          <pc:sldMk cId="167324147" sldId="355"/>
        </pc:sldMkLst>
        <pc:spChg chg="mod">
          <ac:chgData name="David Polite" userId="S::dapolite@microsoft.com::e09d7110-74e9-4304-8efc-0543c1ae46f0" providerId="AD" clId="Web-{2082B39F-403E-0000-D567-E424445127EE}" dt="2021-03-12T10:28:26.858" v="30" actId="20577"/>
          <ac:spMkLst>
            <pc:docMk/>
            <pc:sldMk cId="167324147" sldId="355"/>
            <ac:spMk id="1076" creationId="{00000000-0000-0000-0000-000000000000}"/>
          </ac:spMkLst>
        </pc:spChg>
      </pc:sldChg>
      <pc:sldChg chg="delSp modSp mod modClrScheme chgLayout modNotes">
        <pc:chgData name="David Polite" userId="S::dapolite@microsoft.com::e09d7110-74e9-4304-8efc-0543c1ae46f0" providerId="AD" clId="Web-{2082B39F-403E-0000-D567-E424445127EE}" dt="2021-03-12T10:30:49.361" v="54"/>
        <pc:sldMkLst>
          <pc:docMk/>
          <pc:sldMk cId="3050335236" sldId="356"/>
        </pc:sldMkLst>
        <pc:spChg chg="del mod">
          <ac:chgData name="David Polite" userId="S::dapolite@microsoft.com::e09d7110-74e9-4304-8efc-0543c1ae46f0" providerId="AD" clId="Web-{2082B39F-403E-0000-D567-E424445127EE}" dt="2021-03-12T10:30:40.220" v="52"/>
          <ac:spMkLst>
            <pc:docMk/>
            <pc:sldMk cId="3050335236" sldId="356"/>
            <ac:spMk id="4" creationId="{0E213080-4EEC-43EF-8294-DB72A23EEB05}"/>
          </ac:spMkLst>
        </pc:spChg>
        <pc:spChg chg="del mod ord">
          <ac:chgData name="David Polite" userId="S::dapolite@microsoft.com::e09d7110-74e9-4304-8efc-0543c1ae46f0" providerId="AD" clId="Web-{2082B39F-403E-0000-D567-E424445127EE}" dt="2021-03-12T10:30:08.423" v="47"/>
          <ac:spMkLst>
            <pc:docMk/>
            <pc:sldMk cId="3050335236" sldId="356"/>
            <ac:spMk id="1083" creationId="{00000000-0000-0000-0000-000000000000}"/>
          </ac:spMkLst>
        </pc:spChg>
        <pc:spChg chg="mod ord">
          <ac:chgData name="David Polite" userId="S::dapolite@microsoft.com::e09d7110-74e9-4304-8efc-0543c1ae46f0" providerId="AD" clId="Web-{2082B39F-403E-0000-D567-E424445127EE}" dt="2021-03-12T10:30:22.376" v="49" actId="20577"/>
          <ac:spMkLst>
            <pc:docMk/>
            <pc:sldMk cId="3050335236" sldId="356"/>
            <ac:spMk id="1084" creationId="{00000000-0000-0000-0000-000000000000}"/>
          </ac:spMkLst>
        </pc:spChg>
        <pc:picChg chg="mod">
          <ac:chgData name="David Polite" userId="S::dapolite@microsoft.com::e09d7110-74e9-4304-8efc-0543c1ae46f0" providerId="AD" clId="Web-{2082B39F-403E-0000-D567-E424445127EE}" dt="2021-03-12T10:30:26.626" v="50" actId="1076"/>
          <ac:picMkLst>
            <pc:docMk/>
            <pc:sldMk cId="3050335236" sldId="356"/>
            <ac:picMk id="2" creationId="{0E31AA3F-8FBC-4765-BE92-80EC2C595264}"/>
          </ac:picMkLst>
        </pc:picChg>
      </pc:sldChg>
      <pc:sldChg chg="modSp">
        <pc:chgData name="David Polite" userId="S::dapolite@microsoft.com::e09d7110-74e9-4304-8efc-0543c1ae46f0" providerId="AD" clId="Web-{2082B39F-403E-0000-D567-E424445127EE}" dt="2021-03-12T10:26:25.089" v="24" actId="1076"/>
        <pc:sldMkLst>
          <pc:docMk/>
          <pc:sldMk cId="963541675" sldId="358"/>
        </pc:sldMkLst>
        <pc:spChg chg="mod">
          <ac:chgData name="David Polite" userId="S::dapolite@microsoft.com::e09d7110-74e9-4304-8efc-0543c1ae46f0" providerId="AD" clId="Web-{2082B39F-403E-0000-D567-E424445127EE}" dt="2021-03-12T10:26:25.089" v="24" actId="1076"/>
          <ac:spMkLst>
            <pc:docMk/>
            <pc:sldMk cId="963541675" sldId="358"/>
            <ac:spMk id="4" creationId="{E5954B30-C8BA-4DC4-9196-333199E82E72}"/>
          </ac:spMkLst>
        </pc:spChg>
      </pc:sldChg>
      <pc:sldChg chg="modSp">
        <pc:chgData name="David Polite" userId="S::dapolite@microsoft.com::e09d7110-74e9-4304-8efc-0543c1ae46f0" providerId="AD" clId="Web-{2082B39F-403E-0000-D567-E424445127EE}" dt="2021-03-12T10:27:20.371" v="28" actId="20577"/>
        <pc:sldMkLst>
          <pc:docMk/>
          <pc:sldMk cId="3760171731" sldId="359"/>
        </pc:sldMkLst>
        <pc:spChg chg="mod">
          <ac:chgData name="David Polite" userId="S::dapolite@microsoft.com::e09d7110-74e9-4304-8efc-0543c1ae46f0" providerId="AD" clId="Web-{2082B39F-403E-0000-D567-E424445127EE}" dt="2021-03-12T10:27:20.371" v="28" actId="20577"/>
          <ac:spMkLst>
            <pc:docMk/>
            <pc:sldMk cId="3760171731" sldId="359"/>
            <ac:spMk id="1102" creationId="{00000000-0000-0000-0000-000000000000}"/>
          </ac:spMkLst>
        </pc:spChg>
      </pc:sldChg>
      <pc:sldChg chg="modSp">
        <pc:chgData name="David Polite" userId="S::dapolite@microsoft.com::e09d7110-74e9-4304-8efc-0543c1ae46f0" providerId="AD" clId="Web-{2082B39F-403E-0000-D567-E424445127EE}" dt="2021-03-12T10:31:36.784" v="56" actId="20577"/>
        <pc:sldMkLst>
          <pc:docMk/>
          <pc:sldMk cId="1177431897" sldId="362"/>
        </pc:sldMkLst>
        <pc:spChg chg="mod">
          <ac:chgData name="David Polite" userId="S::dapolite@microsoft.com::e09d7110-74e9-4304-8efc-0543c1ae46f0" providerId="AD" clId="Web-{2082B39F-403E-0000-D567-E424445127EE}" dt="2021-03-12T10:31:24.471" v="55" actId="20577"/>
          <ac:spMkLst>
            <pc:docMk/>
            <pc:sldMk cId="1177431897" sldId="362"/>
            <ac:spMk id="1121" creationId="{00000000-0000-0000-0000-000000000000}"/>
          </ac:spMkLst>
        </pc:spChg>
        <pc:spChg chg="mod">
          <ac:chgData name="David Polite" userId="S::dapolite@microsoft.com::e09d7110-74e9-4304-8efc-0543c1ae46f0" providerId="AD" clId="Web-{2082B39F-403E-0000-D567-E424445127EE}" dt="2021-03-12T10:31:36.784" v="56" actId="20577"/>
          <ac:spMkLst>
            <pc:docMk/>
            <pc:sldMk cId="1177431897" sldId="362"/>
            <ac:spMk id="1123" creationId="{00000000-0000-0000-0000-000000000000}"/>
          </ac:spMkLst>
        </pc:spChg>
      </pc:sldChg>
    </pc:docChg>
  </pc:docChgLst>
  <pc:docChgLst>
    <pc:chgData name="David Polite" userId="S::dapolite@microsoft.com::e09d7110-74e9-4304-8efc-0543c1ae46f0" providerId="AD" clId="Web-{F4471B61-FDF6-F9D5-7306-27DBCFD1A8C9}"/>
    <pc:docChg chg="">
      <pc:chgData name="David Polite" userId="S::dapolite@microsoft.com::e09d7110-74e9-4304-8efc-0543c1ae46f0" providerId="AD" clId="Web-{F4471B61-FDF6-F9D5-7306-27DBCFD1A8C9}" dt="2021-03-18T15:56:37.540" v="4"/>
      <pc:docMkLst>
        <pc:docMk/>
      </pc:docMkLst>
      <pc:sldChg chg="delCm">
        <pc:chgData name="David Polite" userId="S::dapolite@microsoft.com::e09d7110-74e9-4304-8efc-0543c1ae46f0" providerId="AD" clId="Web-{F4471B61-FDF6-F9D5-7306-27DBCFD1A8C9}" dt="2021-03-18T15:56:19.117" v="0"/>
        <pc:sldMkLst>
          <pc:docMk/>
          <pc:sldMk cId="3550067748" sldId="345"/>
        </pc:sldMkLst>
      </pc:sldChg>
      <pc:sldChg chg="delCm">
        <pc:chgData name="David Polite" userId="S::dapolite@microsoft.com::e09d7110-74e9-4304-8efc-0543c1ae46f0" providerId="AD" clId="Web-{F4471B61-FDF6-F9D5-7306-27DBCFD1A8C9}" dt="2021-03-18T15:56:35.227" v="3"/>
        <pc:sldMkLst>
          <pc:docMk/>
          <pc:sldMk cId="167324147" sldId="355"/>
        </pc:sldMkLst>
      </pc:sldChg>
      <pc:sldChg chg="delCm">
        <pc:chgData name="David Polite" userId="S::dapolite@microsoft.com::e09d7110-74e9-4304-8efc-0543c1ae46f0" providerId="AD" clId="Web-{F4471B61-FDF6-F9D5-7306-27DBCFD1A8C9}" dt="2021-03-18T15:56:31.211" v="2"/>
        <pc:sldMkLst>
          <pc:docMk/>
          <pc:sldMk cId="963541675" sldId="358"/>
        </pc:sldMkLst>
      </pc:sldChg>
      <pc:sldChg chg="delCm">
        <pc:chgData name="David Polite" userId="S::dapolite@microsoft.com::e09d7110-74e9-4304-8efc-0543c1ae46f0" providerId="AD" clId="Web-{F4471B61-FDF6-F9D5-7306-27DBCFD1A8C9}" dt="2021-03-18T15:56:37.540" v="4"/>
        <pc:sldMkLst>
          <pc:docMk/>
          <pc:sldMk cId="3760171731" sldId="359"/>
        </pc:sldMkLst>
      </pc:sldChg>
    </pc:docChg>
  </pc:docChgLst>
  <pc:docChgLst>
    <pc:chgData name="Hector Alfaro" userId="S::healfaro@microsoft.com::9e69755c-367b-4291-b98c-fb333f61b690" providerId="AD" clId="Web-{BBC9AC9F-9097-0000-D168-A7EEBC4E5FF4}"/>
    <pc:docChg chg="mod">
      <pc:chgData name="Hector Alfaro" userId="S::healfaro@microsoft.com::9e69755c-367b-4291-b98c-fb333f61b690" providerId="AD" clId="Web-{BBC9AC9F-9097-0000-D168-A7EEBC4E5FF4}" dt="2021-02-19T13:19:01.049" v="1"/>
      <pc:docMkLst>
        <pc:docMk/>
      </pc:docMkLst>
      <pc:sldChg chg="addCm">
        <pc:chgData name="Hector Alfaro" userId="S::healfaro@microsoft.com::9e69755c-367b-4291-b98c-fb333f61b690" providerId="AD" clId="Web-{BBC9AC9F-9097-0000-D168-A7EEBC4E5FF4}" dt="2021-02-19T13:19:01.049" v="1"/>
        <pc:sldMkLst>
          <pc:docMk/>
          <pc:sldMk cId="963541675" sldId="358"/>
        </pc:sldMkLst>
      </pc:sldChg>
    </pc:docChg>
  </pc:docChgLst>
  <pc:docChgLst>
    <pc:chgData name="David Polite" userId="S::dapolite@microsoft.com::e09d7110-74e9-4304-8efc-0543c1ae46f0" providerId="AD" clId="Web-{8117AF9F-908E-0000-D567-E3625FF78DF7}"/>
    <pc:docChg chg="modSld">
      <pc:chgData name="David Polite" userId="S::dapolite@microsoft.com::e09d7110-74e9-4304-8efc-0543c1ae46f0" providerId="AD" clId="Web-{8117AF9F-908E-0000-D567-E3625FF78DF7}" dt="2021-02-26T17:05:37.234" v="34" actId="20577"/>
      <pc:docMkLst>
        <pc:docMk/>
      </pc:docMkLst>
      <pc:sldChg chg="modSp">
        <pc:chgData name="David Polite" userId="S::dapolite@microsoft.com::e09d7110-74e9-4304-8efc-0543c1ae46f0" providerId="AD" clId="Web-{8117AF9F-908E-0000-D567-E3625FF78DF7}" dt="2021-02-26T17:04:29.761" v="2" actId="20577"/>
        <pc:sldMkLst>
          <pc:docMk/>
          <pc:sldMk cId="3259878879" sldId="353"/>
        </pc:sldMkLst>
        <pc:spChg chg="mod">
          <ac:chgData name="David Polite" userId="S::dapolite@microsoft.com::e09d7110-74e9-4304-8efc-0543c1ae46f0" providerId="AD" clId="Web-{8117AF9F-908E-0000-D567-E3625FF78DF7}" dt="2021-02-26T17:04:29.761" v="2" actId="20577"/>
          <ac:spMkLst>
            <pc:docMk/>
            <pc:sldMk cId="3259878879" sldId="353"/>
            <ac:spMk id="1064" creationId="{00000000-0000-0000-0000-000000000000}"/>
          </ac:spMkLst>
        </pc:spChg>
      </pc:sldChg>
      <pc:sldChg chg="modSp">
        <pc:chgData name="David Polite" userId="S::dapolite@microsoft.com::e09d7110-74e9-4304-8efc-0543c1ae46f0" providerId="AD" clId="Web-{8117AF9F-908E-0000-D567-E3625FF78DF7}" dt="2021-02-26T17:04:47.872" v="11" actId="20577"/>
        <pc:sldMkLst>
          <pc:docMk/>
          <pc:sldMk cId="167324147" sldId="355"/>
        </pc:sldMkLst>
        <pc:spChg chg="mod">
          <ac:chgData name="David Polite" userId="S::dapolite@microsoft.com::e09d7110-74e9-4304-8efc-0543c1ae46f0" providerId="AD" clId="Web-{8117AF9F-908E-0000-D567-E3625FF78DF7}" dt="2021-02-26T17:04:47.872" v="11" actId="20577"/>
          <ac:spMkLst>
            <pc:docMk/>
            <pc:sldMk cId="167324147" sldId="355"/>
            <ac:spMk id="1076" creationId="{00000000-0000-0000-0000-000000000000}"/>
          </ac:spMkLst>
        </pc:spChg>
      </pc:sldChg>
      <pc:sldChg chg="modSp">
        <pc:chgData name="David Polite" userId="S::dapolite@microsoft.com::e09d7110-74e9-4304-8efc-0543c1ae46f0" providerId="AD" clId="Web-{8117AF9F-908E-0000-D567-E3625FF78DF7}" dt="2021-02-26T17:05:02.279" v="26" actId="20577"/>
        <pc:sldMkLst>
          <pc:docMk/>
          <pc:sldMk cId="3050335236" sldId="356"/>
        </pc:sldMkLst>
        <pc:spChg chg="mod">
          <ac:chgData name="David Polite" userId="S::dapolite@microsoft.com::e09d7110-74e9-4304-8efc-0543c1ae46f0" providerId="AD" clId="Web-{8117AF9F-908E-0000-D567-E3625FF78DF7}" dt="2021-02-26T17:05:02.279" v="26" actId="20577"/>
          <ac:spMkLst>
            <pc:docMk/>
            <pc:sldMk cId="3050335236" sldId="356"/>
            <ac:spMk id="1084" creationId="{00000000-0000-0000-0000-000000000000}"/>
          </ac:spMkLst>
        </pc:spChg>
      </pc:sldChg>
      <pc:sldChg chg="modSp">
        <pc:chgData name="David Polite" userId="S::dapolite@microsoft.com::e09d7110-74e9-4304-8efc-0543c1ae46f0" providerId="AD" clId="Web-{8117AF9F-908E-0000-D567-E3625FF78DF7}" dt="2021-02-26T17:05:22.264" v="31" actId="20577"/>
        <pc:sldMkLst>
          <pc:docMk/>
          <pc:sldMk cId="3760171731" sldId="359"/>
        </pc:sldMkLst>
        <pc:spChg chg="mod">
          <ac:chgData name="David Polite" userId="S::dapolite@microsoft.com::e09d7110-74e9-4304-8efc-0543c1ae46f0" providerId="AD" clId="Web-{8117AF9F-908E-0000-D567-E3625FF78DF7}" dt="2021-02-26T17:05:22.264" v="31" actId="20577"/>
          <ac:spMkLst>
            <pc:docMk/>
            <pc:sldMk cId="3760171731" sldId="359"/>
            <ac:spMk id="1102" creationId="{00000000-0000-0000-0000-000000000000}"/>
          </ac:spMkLst>
        </pc:spChg>
      </pc:sldChg>
      <pc:sldChg chg="modSp">
        <pc:chgData name="David Polite" userId="S::dapolite@microsoft.com::e09d7110-74e9-4304-8efc-0543c1ae46f0" providerId="AD" clId="Web-{8117AF9F-908E-0000-D567-E3625FF78DF7}" dt="2021-02-26T17:05:37.234" v="34" actId="20577"/>
        <pc:sldMkLst>
          <pc:docMk/>
          <pc:sldMk cId="764022128" sldId="364"/>
        </pc:sldMkLst>
        <pc:spChg chg="mod">
          <ac:chgData name="David Polite" userId="S::dapolite@microsoft.com::e09d7110-74e9-4304-8efc-0543c1ae46f0" providerId="AD" clId="Web-{8117AF9F-908E-0000-D567-E3625FF78DF7}" dt="2021-02-26T17:05:37.234" v="34" actId="20577"/>
          <ac:spMkLst>
            <pc:docMk/>
            <pc:sldMk cId="764022128" sldId="364"/>
            <ac:spMk id="1135" creationId="{00000000-0000-0000-0000-000000000000}"/>
          </ac:spMkLst>
        </pc:spChg>
      </pc:sldChg>
      <pc:sldChg chg="modSp">
        <pc:chgData name="David Polite" userId="S::dapolite@microsoft.com::e09d7110-74e9-4304-8efc-0543c1ae46f0" providerId="AD" clId="Web-{8117AF9F-908E-0000-D567-E3625FF78DF7}" dt="2021-02-26T17:04:24.792" v="1" actId="20577"/>
        <pc:sldMkLst>
          <pc:docMk/>
          <pc:sldMk cId="1613162087" sldId="382"/>
        </pc:sldMkLst>
        <pc:spChg chg="mod">
          <ac:chgData name="David Polite" userId="S::dapolite@microsoft.com::e09d7110-74e9-4304-8efc-0543c1ae46f0" providerId="AD" clId="Web-{8117AF9F-908E-0000-D567-E3625FF78DF7}" dt="2021-02-26T17:04:24.792" v="1" actId="20577"/>
          <ac:spMkLst>
            <pc:docMk/>
            <pc:sldMk cId="1613162087" sldId="382"/>
            <ac:spMk id="2" creationId="{01197258-159D-45F1-9BF1-72B15EF3F177}"/>
          </ac:spMkLst>
        </pc:spChg>
      </pc:sldChg>
      <pc:sldChg chg="modSp">
        <pc:chgData name="David Polite" userId="S::dapolite@microsoft.com::e09d7110-74e9-4304-8efc-0543c1ae46f0" providerId="AD" clId="Web-{8117AF9F-908E-0000-D567-E3625FF78DF7}" dt="2021-02-26T17:05:12.107" v="29" actId="20577"/>
        <pc:sldMkLst>
          <pc:docMk/>
          <pc:sldMk cId="4105325136" sldId="383"/>
        </pc:sldMkLst>
        <pc:spChg chg="mod">
          <ac:chgData name="David Polite" userId="S::dapolite@microsoft.com::e09d7110-74e9-4304-8efc-0543c1ae46f0" providerId="AD" clId="Web-{8117AF9F-908E-0000-D567-E3625FF78DF7}" dt="2021-02-26T17:05:12.107" v="29" actId="20577"/>
          <ac:spMkLst>
            <pc:docMk/>
            <pc:sldMk cId="4105325136" sldId="383"/>
            <ac:spMk id="2" creationId="{01197258-159D-45F1-9BF1-72B15EF3F177}"/>
          </ac:spMkLst>
        </pc:spChg>
      </pc:sldChg>
      <pc:sldChg chg="modSp">
        <pc:chgData name="David Polite" userId="S::dapolite@microsoft.com::e09d7110-74e9-4304-8efc-0543c1ae46f0" providerId="AD" clId="Web-{8117AF9F-908E-0000-D567-E3625FF78DF7}" dt="2021-02-26T17:05:31.140" v="32" actId="20577"/>
        <pc:sldMkLst>
          <pc:docMk/>
          <pc:sldMk cId="4064137672" sldId="385"/>
        </pc:sldMkLst>
        <pc:spChg chg="mod">
          <ac:chgData name="David Polite" userId="S::dapolite@microsoft.com::e09d7110-74e9-4304-8efc-0543c1ae46f0" providerId="AD" clId="Web-{8117AF9F-908E-0000-D567-E3625FF78DF7}" dt="2021-02-26T17:05:31.140" v="32" actId="20577"/>
          <ac:spMkLst>
            <pc:docMk/>
            <pc:sldMk cId="4064137672" sldId="385"/>
            <ac:spMk id="2" creationId="{01197258-159D-45F1-9BF1-72B15EF3F177}"/>
          </ac:spMkLst>
        </pc:spChg>
      </pc:sldChg>
    </pc:docChg>
  </pc:docChgLst>
  <pc:docChgLst>
    <pc:chgData name="David Polite" userId="S::dapolite@microsoft.com::e09d7110-74e9-4304-8efc-0543c1ae46f0" providerId="AD" clId="Web-{2CC1AC9F-B0E3-0000-D168-AB284AAC7B8E}"/>
    <pc:docChg chg="modSld">
      <pc:chgData name="David Polite" userId="S::dapolite@microsoft.com::e09d7110-74e9-4304-8efc-0543c1ae46f0" providerId="AD" clId="Web-{2CC1AC9F-B0E3-0000-D168-AB284AAC7B8E}" dt="2021-02-19T10:47:22.214" v="33" actId="1076"/>
      <pc:docMkLst>
        <pc:docMk/>
      </pc:docMkLst>
      <pc:sldChg chg="modSp">
        <pc:chgData name="David Polite" userId="S::dapolite@microsoft.com::e09d7110-74e9-4304-8efc-0543c1ae46f0" providerId="AD" clId="Web-{2CC1AC9F-B0E3-0000-D168-AB284AAC7B8E}" dt="2021-02-19T10:47:22.214" v="33" actId="1076"/>
        <pc:sldMkLst>
          <pc:docMk/>
          <pc:sldMk cId="3377149011" sldId="348"/>
        </pc:sldMkLst>
        <pc:picChg chg="mod">
          <ac:chgData name="David Polite" userId="S::dapolite@microsoft.com::e09d7110-74e9-4304-8efc-0543c1ae46f0" providerId="AD" clId="Web-{2CC1AC9F-B0E3-0000-D168-AB284AAC7B8E}" dt="2021-02-19T10:47:22.214" v="33" actId="1076"/>
          <ac:picMkLst>
            <pc:docMk/>
            <pc:sldMk cId="3377149011" sldId="348"/>
            <ac:picMk id="1031" creationId="{00000000-0000-0000-0000-000000000000}"/>
          </ac:picMkLst>
        </pc:picChg>
      </pc:sldChg>
      <pc:sldChg chg="modSp">
        <pc:chgData name="David Polite" userId="S::dapolite@microsoft.com::e09d7110-74e9-4304-8efc-0543c1ae46f0" providerId="AD" clId="Web-{2CC1AC9F-B0E3-0000-D168-AB284AAC7B8E}" dt="2021-02-19T10:47:06.464" v="31" actId="20577"/>
        <pc:sldMkLst>
          <pc:docMk/>
          <pc:sldMk cId="2609631698" sldId="378"/>
        </pc:sldMkLst>
        <pc:spChg chg="mod">
          <ac:chgData name="David Polite" userId="S::dapolite@microsoft.com::e09d7110-74e9-4304-8efc-0543c1ae46f0" providerId="AD" clId="Web-{2CC1AC9F-B0E3-0000-D168-AB284AAC7B8E}" dt="2021-02-19T10:47:06.464" v="31" actId="20577"/>
          <ac:spMkLst>
            <pc:docMk/>
            <pc:sldMk cId="2609631698" sldId="378"/>
            <ac:spMk id="2" creationId="{2221B24D-674B-4A44-B28D-C46B043B7DFD}"/>
          </ac:spMkLst>
        </pc:spChg>
      </pc:sldChg>
    </pc:docChg>
  </pc:docChgLst>
  <pc:docChgLst>
    <pc:chgData name="David Polite" userId="S::dapolite@microsoft.com::e09d7110-74e9-4304-8efc-0543c1ae46f0" providerId="AD" clId="Web-{0E1AB59F-6011-0000-D1F2-350252FF4491}"/>
    <pc:docChg chg="modSld">
      <pc:chgData name="David Polite" userId="S::dapolite@microsoft.com::e09d7110-74e9-4304-8efc-0543c1ae46f0" providerId="AD" clId="Web-{0E1AB59F-6011-0000-D1F2-350252FF4491}" dt="2021-03-17T09:15:47.194" v="82"/>
      <pc:docMkLst>
        <pc:docMk/>
      </pc:docMkLst>
      <pc:sldChg chg="delSp modCm modNotes">
        <pc:chgData name="David Polite" userId="S::dapolite@microsoft.com::e09d7110-74e9-4304-8efc-0543c1ae46f0" providerId="AD" clId="Web-{0E1AB59F-6011-0000-D1F2-350252FF4491}" dt="2021-03-17T09:14:58.318" v="30"/>
        <pc:sldMkLst>
          <pc:docMk/>
          <pc:sldMk cId="963541675" sldId="358"/>
        </pc:sldMkLst>
        <pc:spChg chg="del">
          <ac:chgData name="David Polite" userId="S::dapolite@microsoft.com::e09d7110-74e9-4304-8efc-0543c1ae46f0" providerId="AD" clId="Web-{0E1AB59F-6011-0000-D1F2-350252FF4491}" dt="2021-03-17T09:12:11.487" v="0"/>
          <ac:spMkLst>
            <pc:docMk/>
            <pc:sldMk cId="963541675" sldId="358"/>
            <ac:spMk id="4" creationId="{E5954B30-C8BA-4DC4-9196-333199E82E72}"/>
          </ac:spMkLst>
        </pc:spChg>
      </pc:sldChg>
      <pc:sldChg chg="modSp modCm modNotes">
        <pc:chgData name="David Polite" userId="S::dapolite@microsoft.com::e09d7110-74e9-4304-8efc-0543c1ae46f0" providerId="AD" clId="Web-{0E1AB59F-6011-0000-D1F2-350252FF4491}" dt="2021-03-17T09:15:47.194" v="82"/>
        <pc:sldMkLst>
          <pc:docMk/>
          <pc:sldMk cId="3760171731" sldId="359"/>
        </pc:sldMkLst>
        <pc:spChg chg="mod">
          <ac:chgData name="David Polite" userId="S::dapolite@microsoft.com::e09d7110-74e9-4304-8efc-0543c1ae46f0" providerId="AD" clId="Web-{0E1AB59F-6011-0000-D1F2-350252FF4491}" dt="2021-03-17T09:15:23.319" v="50" actId="20577"/>
          <ac:spMkLst>
            <pc:docMk/>
            <pc:sldMk cId="3760171731" sldId="359"/>
            <ac:spMk id="1103" creationId="{00000000-0000-0000-0000-000000000000}"/>
          </ac:spMkLst>
        </pc:spChg>
      </pc:sldChg>
    </pc:docChg>
  </pc:docChgLst>
  <pc:docChgLst>
    <pc:chgData name="Tiago Pascoal" userId="S::tipascoa@microsoft.com::a2eb2c44-951b-4775-90b0-ed17cdc74929" providerId="AD" clId="Web-{2994E168-0D84-76BA-4229-C7EEDC6E1A5E}"/>
    <pc:docChg chg="">
      <pc:chgData name="Tiago Pascoal" userId="S::tipascoa@microsoft.com::a2eb2c44-951b-4775-90b0-ed17cdc74929" providerId="AD" clId="Web-{2994E168-0D84-76BA-4229-C7EEDC6E1A5E}" dt="2021-03-11T11:51:24.755" v="2"/>
      <pc:docMkLst>
        <pc:docMk/>
      </pc:docMkLst>
      <pc:sldChg chg="addCm">
        <pc:chgData name="Tiago Pascoal" userId="S::tipascoa@microsoft.com::a2eb2c44-951b-4775-90b0-ed17cdc74929" providerId="AD" clId="Web-{2994E168-0D84-76BA-4229-C7EEDC6E1A5E}" dt="2021-03-11T11:48:27.906" v="1"/>
        <pc:sldMkLst>
          <pc:docMk/>
          <pc:sldMk cId="167324147" sldId="355"/>
        </pc:sldMkLst>
      </pc:sldChg>
      <pc:sldChg chg="addCm">
        <pc:chgData name="Tiago Pascoal" userId="S::tipascoa@microsoft.com::a2eb2c44-951b-4775-90b0-ed17cdc74929" providerId="AD" clId="Web-{2994E168-0D84-76BA-4229-C7EEDC6E1A5E}" dt="2021-03-11T11:40:47.173" v="0"/>
        <pc:sldMkLst>
          <pc:docMk/>
          <pc:sldMk cId="963541675" sldId="358"/>
        </pc:sldMkLst>
      </pc:sldChg>
      <pc:sldChg chg="addCm">
        <pc:chgData name="Tiago Pascoal" userId="S::tipascoa@microsoft.com::a2eb2c44-951b-4775-90b0-ed17cdc74929" providerId="AD" clId="Web-{2994E168-0D84-76BA-4229-C7EEDC6E1A5E}" dt="2021-03-11T11:51:24.755" v="2"/>
        <pc:sldMkLst>
          <pc:docMk/>
          <pc:sldMk cId="3760171731" sldId="359"/>
        </pc:sldMkLst>
      </pc:sldChg>
    </pc:docChg>
  </pc:docChgLst>
  <pc:docChgLst>
    <pc:chgData name="Tiago Pascoal" userId="S::tipascoa@microsoft.com::a2eb2c44-951b-4775-90b0-ed17cdc74929" providerId="AD" clId="Web-{23D1B49F-90B0-0000-D1F2-35CC06AEA6D5}"/>
    <pc:docChg chg="">
      <pc:chgData name="Tiago Pascoal" userId="S::tipascoa@microsoft.com::a2eb2c44-951b-4775-90b0-ed17cdc74929" providerId="AD" clId="Web-{23D1B49F-90B0-0000-D1F2-35CC06AEA6D5}" dt="2021-03-16T11:58:40.735" v="0"/>
      <pc:docMkLst>
        <pc:docMk/>
      </pc:docMkLst>
      <pc:sldChg chg="modCm">
        <pc:chgData name="Tiago Pascoal" userId="S::tipascoa@microsoft.com::a2eb2c44-951b-4775-90b0-ed17cdc74929" providerId="AD" clId="Web-{23D1B49F-90B0-0000-D1F2-35CC06AEA6D5}" dt="2021-03-16T11:58:40.735" v="0"/>
        <pc:sldMkLst>
          <pc:docMk/>
          <pc:sldMk cId="167324147" sldId="355"/>
        </pc:sldMkLst>
      </pc:sldChg>
    </pc:docChg>
  </pc:docChgLst>
  <pc:docChgLst>
    <pc:chgData name="Briana Swift" userId="S::brswift@microsoft.com::54421b65-fbbc-4877-97ec-d3d86ee727be" providerId="AD" clId="Web-{F825AC9F-C061-0000-D567-E361A51D88C0}"/>
    <pc:docChg chg="modSld">
      <pc:chgData name="Briana Swift" userId="S::brswift@microsoft.com::54421b65-fbbc-4877-97ec-d3d86ee727be" providerId="AD" clId="Web-{F825AC9F-C061-0000-D567-E361A51D88C0}" dt="2021-02-17T13:35:02.893" v="0"/>
      <pc:docMkLst>
        <pc:docMk/>
      </pc:docMkLst>
      <pc:sldChg chg="modNotes">
        <pc:chgData name="Briana Swift" userId="S::brswift@microsoft.com::54421b65-fbbc-4877-97ec-d3d86ee727be" providerId="AD" clId="Web-{F825AC9F-C061-0000-D567-E361A51D88C0}" dt="2021-02-17T13:35:02.893" v="0"/>
        <pc:sldMkLst>
          <pc:docMk/>
          <pc:sldMk cId="1050571018" sldId="365"/>
        </pc:sldMkLst>
      </pc:sldChg>
    </pc:docChg>
  </pc:docChgLst>
  <pc:docChgLst>
    <pc:chgData name="Briana Swift" userId="S::brswift@microsoft.com::54421b65-fbbc-4877-97ec-d3d86ee727be" providerId="AD" clId="Web-{83F0B09F-A0D2-0000-D567-E9AE6AEF9B75}"/>
    <pc:docChg chg="delSld modSld sldOrd modSection">
      <pc:chgData name="Briana Swift" userId="S::brswift@microsoft.com::54421b65-fbbc-4877-97ec-d3d86ee727be" providerId="AD" clId="Web-{83F0B09F-A0D2-0000-D567-E9AE6AEF9B75}" dt="2021-03-04T12:08:12.816" v="1546" actId="20577"/>
      <pc:docMkLst>
        <pc:docMk/>
      </pc:docMkLst>
      <pc:sldChg chg="modSp">
        <pc:chgData name="Briana Swift" userId="S::brswift@microsoft.com::54421b65-fbbc-4877-97ec-d3d86ee727be" providerId="AD" clId="Web-{83F0B09F-A0D2-0000-D567-E9AE6AEF9B75}" dt="2021-03-04T10:50:07.954" v="2" actId="20577"/>
        <pc:sldMkLst>
          <pc:docMk/>
          <pc:sldMk cId="2829355257" sldId="275"/>
        </pc:sldMkLst>
        <pc:spChg chg="mod">
          <ac:chgData name="Briana Swift" userId="S::brswift@microsoft.com::54421b65-fbbc-4877-97ec-d3d86ee727be" providerId="AD" clId="Web-{83F0B09F-A0D2-0000-D567-E9AE6AEF9B75}" dt="2021-03-04T10:50:03.047" v="1" actId="20577"/>
          <ac:spMkLst>
            <pc:docMk/>
            <pc:sldMk cId="2829355257" sldId="275"/>
            <ac:spMk id="3" creationId="{AC485A2E-6347-554B-9010-9AC66B1E28DA}"/>
          </ac:spMkLst>
        </pc:spChg>
        <pc:spChg chg="mod">
          <ac:chgData name="Briana Swift" userId="S::brswift@microsoft.com::54421b65-fbbc-4877-97ec-d3d86ee727be" providerId="AD" clId="Web-{83F0B09F-A0D2-0000-D567-E9AE6AEF9B75}" dt="2021-03-04T10:50:07.954" v="2" actId="20577"/>
          <ac:spMkLst>
            <pc:docMk/>
            <pc:sldMk cId="2829355257" sldId="275"/>
            <ac:spMk id="4" creationId="{AE930BFD-E553-9447-A127-C33A0B7899DD}"/>
          </ac:spMkLst>
        </pc:spChg>
      </pc:sldChg>
      <pc:sldChg chg="delSp modSp mod modClrScheme chgLayout">
        <pc:chgData name="Briana Swift" userId="S::brswift@microsoft.com::54421b65-fbbc-4877-97ec-d3d86ee727be" providerId="AD" clId="Web-{83F0B09F-A0D2-0000-D567-E9AE6AEF9B75}" dt="2021-03-04T10:51:23.755" v="15" actId="1076"/>
        <pc:sldMkLst>
          <pc:docMk/>
          <pc:sldMk cId="3830972549" sldId="343"/>
        </pc:sldMkLst>
        <pc:spChg chg="mod ord">
          <ac:chgData name="Briana Swift" userId="S::brswift@microsoft.com::54421b65-fbbc-4877-97ec-d3d86ee727be" providerId="AD" clId="Web-{83F0B09F-A0D2-0000-D567-E9AE6AEF9B75}" dt="2021-03-04T10:51:23.755" v="15" actId="1076"/>
          <ac:spMkLst>
            <pc:docMk/>
            <pc:sldMk cId="3830972549" sldId="343"/>
            <ac:spMk id="998" creationId="{00000000-0000-0000-0000-000000000000}"/>
          </ac:spMkLst>
        </pc:spChg>
        <pc:spChg chg="mod ord">
          <ac:chgData name="Briana Swift" userId="S::brswift@microsoft.com::54421b65-fbbc-4877-97ec-d3d86ee727be" providerId="AD" clId="Web-{83F0B09F-A0D2-0000-D567-E9AE6AEF9B75}" dt="2021-03-04T10:51:19.645" v="14" actId="20577"/>
          <ac:spMkLst>
            <pc:docMk/>
            <pc:sldMk cId="3830972549" sldId="343"/>
            <ac:spMk id="999" creationId="{00000000-0000-0000-0000-000000000000}"/>
          </ac:spMkLst>
        </pc:spChg>
        <pc:spChg chg="del">
          <ac:chgData name="Briana Swift" userId="S::brswift@microsoft.com::54421b65-fbbc-4877-97ec-d3d86ee727be" providerId="AD" clId="Web-{83F0B09F-A0D2-0000-D567-E9AE6AEF9B75}" dt="2021-03-04T10:50:57.503" v="10"/>
          <ac:spMkLst>
            <pc:docMk/>
            <pc:sldMk cId="3830972549" sldId="343"/>
            <ac:spMk id="1000" creationId="{00000000-0000-0000-0000-000000000000}"/>
          </ac:spMkLst>
        </pc:spChg>
      </pc:sldChg>
      <pc:sldChg chg="addSp delSp modSp mod modClrScheme chgLayout">
        <pc:chgData name="Briana Swift" userId="S::brswift@microsoft.com::54421b65-fbbc-4877-97ec-d3d86ee727be" providerId="AD" clId="Web-{83F0B09F-A0D2-0000-D567-E9AE6AEF9B75}" dt="2021-03-04T12:06:15.013" v="1524" actId="20577"/>
        <pc:sldMkLst>
          <pc:docMk/>
          <pc:sldMk cId="2316859673" sldId="344"/>
        </pc:sldMkLst>
        <pc:spChg chg="add del mod ord">
          <ac:chgData name="Briana Swift" userId="S::brswift@microsoft.com::54421b65-fbbc-4877-97ec-d3d86ee727be" providerId="AD" clId="Web-{83F0B09F-A0D2-0000-D567-E9AE6AEF9B75}" dt="2021-03-04T10:52:07.773" v="18"/>
          <ac:spMkLst>
            <pc:docMk/>
            <pc:sldMk cId="2316859673" sldId="344"/>
            <ac:spMk id="3" creationId="{E96BE991-5076-484D-8FF0-93A44B69E193}"/>
          </ac:spMkLst>
        </pc:spChg>
        <pc:spChg chg="mod ord">
          <ac:chgData name="Briana Swift" userId="S::brswift@microsoft.com::54421b65-fbbc-4877-97ec-d3d86ee727be" providerId="AD" clId="Web-{83F0B09F-A0D2-0000-D567-E9AE6AEF9B75}" dt="2021-03-04T12:06:15.013" v="1524" actId="20577"/>
          <ac:spMkLst>
            <pc:docMk/>
            <pc:sldMk cId="2316859673" sldId="344"/>
            <ac:spMk id="1005" creationId="{00000000-0000-0000-0000-000000000000}"/>
          </ac:spMkLst>
        </pc:spChg>
      </pc:sldChg>
      <pc:sldChg chg="addSp delSp modSp mod modClrScheme chgLayout">
        <pc:chgData name="Briana Swift" userId="S::brswift@microsoft.com::54421b65-fbbc-4877-97ec-d3d86ee727be" providerId="AD" clId="Web-{83F0B09F-A0D2-0000-D567-E9AE6AEF9B75}" dt="2021-03-04T10:58:03.105" v="329"/>
        <pc:sldMkLst>
          <pc:docMk/>
          <pc:sldMk cId="3550067748" sldId="345"/>
        </pc:sldMkLst>
        <pc:spChg chg="add mod">
          <ac:chgData name="Briana Swift" userId="S::brswift@microsoft.com::54421b65-fbbc-4877-97ec-d3d86ee727be" providerId="AD" clId="Web-{83F0B09F-A0D2-0000-D567-E9AE6AEF9B75}" dt="2021-03-04T10:54:41.422" v="89" actId="1076"/>
          <ac:spMkLst>
            <pc:docMk/>
            <pc:sldMk cId="3550067748" sldId="345"/>
            <ac:spMk id="3" creationId="{94221988-1AC8-4A96-A94E-EFB157681F19}"/>
          </ac:spMkLst>
        </pc:spChg>
        <pc:spChg chg="add mod">
          <ac:chgData name="Briana Swift" userId="S::brswift@microsoft.com::54421b65-fbbc-4877-97ec-d3d86ee727be" providerId="AD" clId="Web-{83F0B09F-A0D2-0000-D567-E9AE6AEF9B75}" dt="2021-03-04T10:57:51.541" v="326" actId="14100"/>
          <ac:spMkLst>
            <pc:docMk/>
            <pc:sldMk cId="3550067748" sldId="345"/>
            <ac:spMk id="5" creationId="{881EB056-45AA-4FA6-AF1C-36A0CDEBD480}"/>
          </ac:spMkLst>
        </pc:spChg>
        <pc:spChg chg="del mod ord">
          <ac:chgData name="Briana Swift" userId="S::brswift@microsoft.com::54421b65-fbbc-4877-97ec-d3d86ee727be" providerId="AD" clId="Web-{83F0B09F-A0D2-0000-D567-E9AE6AEF9B75}" dt="2021-03-04T10:56:57.851" v="306"/>
          <ac:spMkLst>
            <pc:docMk/>
            <pc:sldMk cId="3550067748" sldId="345"/>
            <ac:spMk id="1011" creationId="{00000000-0000-0000-0000-000000000000}"/>
          </ac:spMkLst>
        </pc:spChg>
        <pc:picChg chg="add del mod">
          <ac:chgData name="Briana Swift" userId="S::brswift@microsoft.com::54421b65-fbbc-4877-97ec-d3d86ee727be" providerId="AD" clId="Web-{83F0B09F-A0D2-0000-D567-E9AE6AEF9B75}" dt="2021-03-04T10:57:57.729" v="328"/>
          <ac:picMkLst>
            <pc:docMk/>
            <pc:sldMk cId="3550067748" sldId="345"/>
            <ac:picMk id="2" creationId="{240743C4-3C55-41D0-BEE2-DD9C3F425C62}"/>
          </ac:picMkLst>
        </pc:picChg>
        <pc:picChg chg="add">
          <ac:chgData name="Briana Swift" userId="S::brswift@microsoft.com::54421b65-fbbc-4877-97ec-d3d86ee727be" providerId="AD" clId="Web-{83F0B09F-A0D2-0000-D567-E9AE6AEF9B75}" dt="2021-03-04T10:58:03.105" v="329"/>
          <ac:picMkLst>
            <pc:docMk/>
            <pc:sldMk cId="3550067748" sldId="345"/>
            <ac:picMk id="7" creationId="{7F3942AF-6BA4-4F86-8FEF-DE92B4F8EB74}"/>
          </ac:picMkLst>
        </pc:picChg>
        <pc:picChg chg="del mod">
          <ac:chgData name="Briana Swift" userId="S::brswift@microsoft.com::54421b65-fbbc-4877-97ec-d3d86ee727be" providerId="AD" clId="Web-{83F0B09F-A0D2-0000-D567-E9AE6AEF9B75}" dt="2021-03-04T10:53:45.903" v="59"/>
          <ac:picMkLst>
            <pc:docMk/>
            <pc:sldMk cId="3550067748" sldId="345"/>
            <ac:picMk id="1012" creationId="{00000000-0000-0000-0000-000000000000}"/>
          </ac:picMkLst>
        </pc:picChg>
      </pc:sldChg>
      <pc:sldChg chg="addSp delSp modSp mod modClrScheme chgLayout">
        <pc:chgData name="Briana Swift" userId="S::brswift@microsoft.com::54421b65-fbbc-4877-97ec-d3d86ee727be" providerId="AD" clId="Web-{83F0B09F-A0D2-0000-D567-E9AE6AEF9B75}" dt="2021-03-04T11:02:32.525" v="372" actId="1076"/>
        <pc:sldMkLst>
          <pc:docMk/>
          <pc:sldMk cId="2074548185" sldId="346"/>
        </pc:sldMkLst>
        <pc:spChg chg="mod ord">
          <ac:chgData name="Briana Swift" userId="S::brswift@microsoft.com::54421b65-fbbc-4877-97ec-d3d86ee727be" providerId="AD" clId="Web-{83F0B09F-A0D2-0000-D567-E9AE6AEF9B75}" dt="2021-03-04T11:02:29.963" v="371" actId="1076"/>
          <ac:spMkLst>
            <pc:docMk/>
            <pc:sldMk cId="2074548185" sldId="346"/>
            <ac:spMk id="1017" creationId="{00000000-0000-0000-0000-000000000000}"/>
          </ac:spMkLst>
        </pc:spChg>
        <pc:graphicFrameChg chg="mod modGraphic">
          <ac:chgData name="Briana Swift" userId="S::brswift@microsoft.com::54421b65-fbbc-4877-97ec-d3d86ee727be" providerId="AD" clId="Web-{83F0B09F-A0D2-0000-D567-E9AE6AEF9B75}" dt="2021-03-04T11:02:15.618" v="362" actId="1076"/>
          <ac:graphicFrameMkLst>
            <pc:docMk/>
            <pc:sldMk cId="2074548185" sldId="346"/>
            <ac:graphicFrameMk id="1020" creationId="{00000000-0000-0000-0000-000000000000}"/>
          </ac:graphicFrameMkLst>
        </pc:graphicFrameChg>
        <pc:picChg chg="add mod">
          <ac:chgData name="Briana Swift" userId="S::brswift@microsoft.com::54421b65-fbbc-4877-97ec-d3d86ee727be" providerId="AD" clId="Web-{83F0B09F-A0D2-0000-D567-E9AE6AEF9B75}" dt="2021-03-04T11:02:32.525" v="372" actId="1076"/>
          <ac:picMkLst>
            <pc:docMk/>
            <pc:sldMk cId="2074548185" sldId="346"/>
            <ac:picMk id="2" creationId="{E4EE548B-D759-4158-9EE9-A0ADB49D65E8}"/>
          </ac:picMkLst>
        </pc:picChg>
        <pc:picChg chg="del">
          <ac:chgData name="Briana Swift" userId="S::brswift@microsoft.com::54421b65-fbbc-4877-97ec-d3d86ee727be" providerId="AD" clId="Web-{83F0B09F-A0D2-0000-D567-E9AE6AEF9B75}" dt="2021-03-04T11:01:39.351" v="332"/>
          <ac:picMkLst>
            <pc:docMk/>
            <pc:sldMk cId="2074548185" sldId="346"/>
            <ac:picMk id="1019" creationId="{00000000-0000-0000-0000-000000000000}"/>
          </ac:picMkLst>
        </pc:picChg>
      </pc:sldChg>
      <pc:sldChg chg="addSp modSp">
        <pc:chgData name="Briana Swift" userId="S::brswift@microsoft.com::54421b65-fbbc-4877-97ec-d3d86ee727be" providerId="AD" clId="Web-{83F0B09F-A0D2-0000-D567-E9AE6AEF9B75}" dt="2021-03-04T11:05:12.768" v="430" actId="1076"/>
        <pc:sldMkLst>
          <pc:docMk/>
          <pc:sldMk cId="3377149011" sldId="348"/>
        </pc:sldMkLst>
        <pc:spChg chg="add mod">
          <ac:chgData name="Briana Swift" userId="S::brswift@microsoft.com::54421b65-fbbc-4877-97ec-d3d86ee727be" providerId="AD" clId="Web-{83F0B09F-A0D2-0000-D567-E9AE6AEF9B75}" dt="2021-03-04T11:04:28.828" v="424" actId="20577"/>
          <ac:spMkLst>
            <pc:docMk/>
            <pc:sldMk cId="3377149011" sldId="348"/>
            <ac:spMk id="2" creationId="{9AC8C388-7540-4EE3-846F-B32454AAE8DD}"/>
          </ac:spMkLst>
        </pc:spChg>
        <pc:spChg chg="mod">
          <ac:chgData name="Briana Swift" userId="S::brswift@microsoft.com::54421b65-fbbc-4877-97ec-d3d86ee727be" providerId="AD" clId="Web-{83F0B09F-A0D2-0000-D567-E9AE6AEF9B75}" dt="2021-03-04T11:05:08.612" v="429" actId="20577"/>
          <ac:spMkLst>
            <pc:docMk/>
            <pc:sldMk cId="3377149011" sldId="348"/>
            <ac:spMk id="1030" creationId="{00000000-0000-0000-0000-000000000000}"/>
          </ac:spMkLst>
        </pc:spChg>
        <pc:picChg chg="mod">
          <ac:chgData name="Briana Swift" userId="S::brswift@microsoft.com::54421b65-fbbc-4877-97ec-d3d86ee727be" providerId="AD" clId="Web-{83F0B09F-A0D2-0000-D567-E9AE6AEF9B75}" dt="2021-03-04T11:05:12.768" v="430" actId="1076"/>
          <ac:picMkLst>
            <pc:docMk/>
            <pc:sldMk cId="3377149011" sldId="348"/>
            <ac:picMk id="1031" creationId="{00000000-0000-0000-0000-000000000000}"/>
          </ac:picMkLst>
        </pc:picChg>
      </pc:sldChg>
      <pc:sldChg chg="addSp delSp modSp mod modClrScheme chgLayout">
        <pc:chgData name="Briana Swift" userId="S::brswift@microsoft.com::54421b65-fbbc-4877-97ec-d3d86ee727be" providerId="AD" clId="Web-{83F0B09F-A0D2-0000-D567-E9AE6AEF9B75}" dt="2021-03-04T12:06:52.843" v="1530" actId="20577"/>
        <pc:sldMkLst>
          <pc:docMk/>
          <pc:sldMk cId="3822573458" sldId="349"/>
        </pc:sldMkLst>
        <pc:spChg chg="add del mod ord">
          <ac:chgData name="Briana Swift" userId="S::brswift@microsoft.com::54421b65-fbbc-4877-97ec-d3d86ee727be" providerId="AD" clId="Web-{83F0B09F-A0D2-0000-D567-E9AE6AEF9B75}" dt="2021-03-04T11:23:52.626" v="504"/>
          <ac:spMkLst>
            <pc:docMk/>
            <pc:sldMk cId="3822573458" sldId="349"/>
            <ac:spMk id="2" creationId="{A6E772F1-74C6-49B1-8B95-566CF68A24B8}"/>
          </ac:spMkLst>
        </pc:spChg>
        <pc:spChg chg="mod ord">
          <ac:chgData name="Briana Swift" userId="S::brswift@microsoft.com::54421b65-fbbc-4877-97ec-d3d86ee727be" providerId="AD" clId="Web-{83F0B09F-A0D2-0000-D567-E9AE6AEF9B75}" dt="2021-03-04T12:06:52.843" v="1530" actId="20577"/>
          <ac:spMkLst>
            <pc:docMk/>
            <pc:sldMk cId="3822573458" sldId="349"/>
            <ac:spMk id="1037" creationId="{00000000-0000-0000-0000-000000000000}"/>
          </ac:spMkLst>
        </pc:spChg>
        <pc:spChg chg="mod ord">
          <ac:chgData name="Briana Swift" userId="S::brswift@microsoft.com::54421b65-fbbc-4877-97ec-d3d86ee727be" providerId="AD" clId="Web-{83F0B09F-A0D2-0000-D567-E9AE6AEF9B75}" dt="2021-03-04T11:23:55.532" v="505" actId="20577"/>
          <ac:spMkLst>
            <pc:docMk/>
            <pc:sldMk cId="3822573458" sldId="349"/>
            <ac:spMk id="1038" creationId="{00000000-0000-0000-0000-000000000000}"/>
          </ac:spMkLst>
        </pc:spChg>
      </pc:sldChg>
      <pc:sldChg chg="addSp modSp">
        <pc:chgData name="Briana Swift" userId="S::brswift@microsoft.com::54421b65-fbbc-4877-97ec-d3d86ee727be" providerId="AD" clId="Web-{83F0B09F-A0D2-0000-D567-E9AE6AEF9B75}" dt="2021-03-04T11:26:26.572" v="567" actId="1076"/>
        <pc:sldMkLst>
          <pc:docMk/>
          <pc:sldMk cId="1747578349" sldId="350"/>
        </pc:sldMkLst>
        <pc:spChg chg="add mod">
          <ac:chgData name="Briana Swift" userId="S::brswift@microsoft.com::54421b65-fbbc-4877-97ec-d3d86ee727be" providerId="AD" clId="Web-{83F0B09F-A0D2-0000-D567-E9AE6AEF9B75}" dt="2021-03-04T11:25:27.756" v="541" actId="14100"/>
          <ac:spMkLst>
            <pc:docMk/>
            <pc:sldMk cId="1747578349" sldId="350"/>
            <ac:spMk id="2" creationId="{01F52DA8-7115-41CE-AD00-BE6BE02C7BAC}"/>
          </ac:spMkLst>
        </pc:spChg>
        <pc:spChg chg="mod">
          <ac:chgData name="Briana Swift" userId="S::brswift@microsoft.com::54421b65-fbbc-4877-97ec-d3d86ee727be" providerId="AD" clId="Web-{83F0B09F-A0D2-0000-D567-E9AE6AEF9B75}" dt="2021-03-04T11:24:55.410" v="529" actId="20577"/>
          <ac:spMkLst>
            <pc:docMk/>
            <pc:sldMk cId="1747578349" sldId="350"/>
            <ac:spMk id="1043" creationId="{00000000-0000-0000-0000-000000000000}"/>
          </ac:spMkLst>
        </pc:spChg>
        <pc:picChg chg="mod">
          <ac:chgData name="Briana Swift" userId="S::brswift@microsoft.com::54421b65-fbbc-4877-97ec-d3d86ee727be" providerId="AD" clId="Web-{83F0B09F-A0D2-0000-D567-E9AE6AEF9B75}" dt="2021-03-04T11:26:26.572" v="567" actId="1076"/>
          <ac:picMkLst>
            <pc:docMk/>
            <pc:sldMk cId="1747578349" sldId="350"/>
            <ac:picMk id="1044" creationId="{00000000-0000-0000-0000-000000000000}"/>
          </ac:picMkLst>
        </pc:picChg>
      </pc:sldChg>
      <pc:sldChg chg="addSp modSp ord">
        <pc:chgData name="Briana Swift" userId="S::brswift@microsoft.com::54421b65-fbbc-4877-97ec-d3d86ee727be" providerId="AD" clId="Web-{83F0B09F-A0D2-0000-D567-E9AE6AEF9B75}" dt="2021-03-04T12:07:10.047" v="1531"/>
        <pc:sldMkLst>
          <pc:docMk/>
          <pc:sldMk cId="202586926" sldId="351"/>
        </pc:sldMkLst>
        <pc:spChg chg="add mod">
          <ac:chgData name="Briana Swift" userId="S::brswift@microsoft.com::54421b65-fbbc-4877-97ec-d3d86ee727be" providerId="AD" clId="Web-{83F0B09F-A0D2-0000-D567-E9AE6AEF9B75}" dt="2021-03-04T11:26:41.838" v="570" actId="1076"/>
          <ac:spMkLst>
            <pc:docMk/>
            <pc:sldMk cId="202586926" sldId="351"/>
            <ac:spMk id="2" creationId="{65D5DA2F-DFC8-4A50-952F-D0F3AEF5FDD9}"/>
          </ac:spMkLst>
        </pc:spChg>
        <pc:spChg chg="mod">
          <ac:chgData name="Briana Swift" userId="S::brswift@microsoft.com::54421b65-fbbc-4877-97ec-d3d86ee727be" providerId="AD" clId="Web-{83F0B09F-A0D2-0000-D567-E9AE6AEF9B75}" dt="2021-03-04T11:26:49.885" v="571" actId="1076"/>
          <ac:spMkLst>
            <pc:docMk/>
            <pc:sldMk cId="202586926" sldId="351"/>
            <ac:spMk id="1049" creationId="{00000000-0000-0000-0000-000000000000}"/>
          </ac:spMkLst>
        </pc:spChg>
        <pc:picChg chg="mod">
          <ac:chgData name="Briana Swift" userId="S::brswift@microsoft.com::54421b65-fbbc-4877-97ec-d3d86ee727be" providerId="AD" clId="Web-{83F0B09F-A0D2-0000-D567-E9AE6AEF9B75}" dt="2021-03-04T11:26:37.182" v="569" actId="1076"/>
          <ac:picMkLst>
            <pc:docMk/>
            <pc:sldMk cId="202586926" sldId="351"/>
            <ac:picMk id="1050" creationId="{00000000-0000-0000-0000-000000000000}"/>
          </ac:picMkLst>
        </pc:picChg>
      </pc:sldChg>
      <pc:sldChg chg="addSp delSp modSp del mod modClrScheme chgLayout">
        <pc:chgData name="Briana Swift" userId="S::brswift@microsoft.com::54421b65-fbbc-4877-97ec-d3d86ee727be" providerId="AD" clId="Web-{83F0B09F-A0D2-0000-D567-E9AE6AEF9B75}" dt="2021-03-04T11:35:40.430" v="650"/>
        <pc:sldMkLst>
          <pc:docMk/>
          <pc:sldMk cId="3328627754" sldId="352"/>
        </pc:sldMkLst>
        <pc:spChg chg="add del mod ord">
          <ac:chgData name="Briana Swift" userId="S::brswift@microsoft.com::54421b65-fbbc-4877-97ec-d3d86ee727be" providerId="AD" clId="Web-{83F0B09F-A0D2-0000-D567-E9AE6AEF9B75}" dt="2021-03-04T11:31:24.916" v="602"/>
          <ac:spMkLst>
            <pc:docMk/>
            <pc:sldMk cId="3328627754" sldId="352"/>
            <ac:spMk id="3" creationId="{AD95D083-BBC4-40A7-A9E2-B8AC246BF9F8}"/>
          </ac:spMkLst>
        </pc:spChg>
        <pc:spChg chg="add del mod ord">
          <ac:chgData name="Briana Swift" userId="S::brswift@microsoft.com::54421b65-fbbc-4877-97ec-d3d86ee727be" providerId="AD" clId="Web-{83F0B09F-A0D2-0000-D567-E9AE6AEF9B75}" dt="2021-03-04T11:31:23.150" v="600"/>
          <ac:spMkLst>
            <pc:docMk/>
            <pc:sldMk cId="3328627754" sldId="352"/>
            <ac:spMk id="4" creationId="{0B2C80F8-C38F-494D-8682-16A0D9446E83}"/>
          </ac:spMkLst>
        </pc:spChg>
        <pc:spChg chg="add del mod ord">
          <ac:chgData name="Briana Swift" userId="S::brswift@microsoft.com::54421b65-fbbc-4877-97ec-d3d86ee727be" providerId="AD" clId="Web-{83F0B09F-A0D2-0000-D567-E9AE6AEF9B75}" dt="2021-03-04T11:31:35.198" v="606"/>
          <ac:spMkLst>
            <pc:docMk/>
            <pc:sldMk cId="3328627754" sldId="352"/>
            <ac:spMk id="5" creationId="{9437D991-3461-492A-A4EF-5D8EE998419D}"/>
          </ac:spMkLst>
        </pc:spChg>
        <pc:spChg chg="del mod ord">
          <ac:chgData name="Briana Swift" userId="S::brswift@microsoft.com::54421b65-fbbc-4877-97ec-d3d86ee727be" providerId="AD" clId="Web-{83F0B09F-A0D2-0000-D567-E9AE6AEF9B75}" dt="2021-03-04T11:29:55.942" v="589"/>
          <ac:spMkLst>
            <pc:docMk/>
            <pc:sldMk cId="3328627754" sldId="352"/>
            <ac:spMk id="1056" creationId="{00000000-0000-0000-0000-000000000000}"/>
          </ac:spMkLst>
        </pc:spChg>
        <pc:spChg chg="mod">
          <ac:chgData name="Briana Swift" userId="S::brswift@microsoft.com::54421b65-fbbc-4877-97ec-d3d86ee727be" providerId="AD" clId="Web-{83F0B09F-A0D2-0000-D567-E9AE6AEF9B75}" dt="2021-03-04T11:31:31.322" v="604" actId="14100"/>
          <ac:spMkLst>
            <pc:docMk/>
            <pc:sldMk cId="3328627754" sldId="352"/>
            <ac:spMk id="1057" creationId="{00000000-0000-0000-0000-000000000000}"/>
          </ac:spMkLst>
        </pc:spChg>
        <pc:spChg chg="mod">
          <ac:chgData name="Briana Swift" userId="S::brswift@microsoft.com::54421b65-fbbc-4877-97ec-d3d86ee727be" providerId="AD" clId="Web-{83F0B09F-A0D2-0000-D567-E9AE6AEF9B75}" dt="2021-03-04T11:34:45.848" v="608" actId="14100"/>
          <ac:spMkLst>
            <pc:docMk/>
            <pc:sldMk cId="3328627754" sldId="352"/>
            <ac:spMk id="1058" creationId="{00000000-0000-0000-0000-000000000000}"/>
          </ac:spMkLst>
        </pc:spChg>
        <pc:picChg chg="add mod">
          <ac:chgData name="Briana Swift" userId="S::brswift@microsoft.com::54421b65-fbbc-4877-97ec-d3d86ee727be" providerId="AD" clId="Web-{83F0B09F-A0D2-0000-D567-E9AE6AEF9B75}" dt="2021-03-04T11:31:27.885" v="603" actId="1076"/>
          <ac:picMkLst>
            <pc:docMk/>
            <pc:sldMk cId="3328627754" sldId="352"/>
            <ac:picMk id="2" creationId="{E1B1E71A-B93F-463A-AB08-923DF98F01FB}"/>
          </ac:picMkLst>
        </pc:picChg>
      </pc:sldChg>
      <pc:sldChg chg="addSp delSp modSp mod modClrScheme chgLayout">
        <pc:chgData name="Briana Swift" userId="S::brswift@microsoft.com::54421b65-fbbc-4877-97ec-d3d86ee727be" providerId="AD" clId="Web-{83F0B09F-A0D2-0000-D567-E9AE6AEF9B75}" dt="2021-03-04T11:42:38.608" v="956" actId="14100"/>
        <pc:sldMkLst>
          <pc:docMk/>
          <pc:sldMk cId="3259878879" sldId="353"/>
        </pc:sldMkLst>
        <pc:spChg chg="add del mod ord">
          <ac:chgData name="Briana Swift" userId="S::brswift@microsoft.com::54421b65-fbbc-4877-97ec-d3d86ee727be" providerId="AD" clId="Web-{83F0B09F-A0D2-0000-D567-E9AE6AEF9B75}" dt="2021-03-04T11:37:19.560" v="653"/>
          <ac:spMkLst>
            <pc:docMk/>
            <pc:sldMk cId="3259878879" sldId="353"/>
            <ac:spMk id="2" creationId="{4E6132CE-A9DC-4C0F-9B82-DC7C3F791AFE}"/>
          </ac:spMkLst>
        </pc:spChg>
        <pc:spChg chg="add del mod ord">
          <ac:chgData name="Briana Swift" userId="S::brswift@microsoft.com::54421b65-fbbc-4877-97ec-d3d86ee727be" providerId="AD" clId="Web-{83F0B09F-A0D2-0000-D567-E9AE6AEF9B75}" dt="2021-03-04T11:37:21.310" v="654"/>
          <ac:spMkLst>
            <pc:docMk/>
            <pc:sldMk cId="3259878879" sldId="353"/>
            <ac:spMk id="3" creationId="{14AA8A06-EF2A-4BE6-A0B4-DB069672DDE6}"/>
          </ac:spMkLst>
        </pc:spChg>
        <pc:spChg chg="add del mod">
          <ac:chgData name="Briana Swift" userId="S::brswift@microsoft.com::54421b65-fbbc-4877-97ec-d3d86ee727be" providerId="AD" clId="Web-{83F0B09F-A0D2-0000-D567-E9AE6AEF9B75}" dt="2021-03-04T11:39:32.942" v="778"/>
          <ac:spMkLst>
            <pc:docMk/>
            <pc:sldMk cId="3259878879" sldId="353"/>
            <ac:spMk id="5" creationId="{B2F7CA4E-BD0D-4713-980E-5BA0A267D200}"/>
          </ac:spMkLst>
        </pc:spChg>
        <pc:spChg chg="add mod">
          <ac:chgData name="Briana Swift" userId="S::brswift@microsoft.com::54421b65-fbbc-4877-97ec-d3d86ee727be" providerId="AD" clId="Web-{83F0B09F-A0D2-0000-D567-E9AE6AEF9B75}" dt="2021-03-04T11:42:38.608" v="956" actId="14100"/>
          <ac:spMkLst>
            <pc:docMk/>
            <pc:sldMk cId="3259878879" sldId="353"/>
            <ac:spMk id="6" creationId="{F7893067-3C59-4A30-824E-631AE5828044}"/>
          </ac:spMkLst>
        </pc:spChg>
        <pc:spChg chg="add mod">
          <ac:chgData name="Briana Swift" userId="S::brswift@microsoft.com::54421b65-fbbc-4877-97ec-d3d86ee727be" providerId="AD" clId="Web-{83F0B09F-A0D2-0000-D567-E9AE6AEF9B75}" dt="2021-03-04T11:42:07.060" v="955" actId="20577"/>
          <ac:spMkLst>
            <pc:docMk/>
            <pc:sldMk cId="3259878879" sldId="353"/>
            <ac:spMk id="9" creationId="{6F490539-EE7B-4CEF-AAAF-BAD85833DD3F}"/>
          </ac:spMkLst>
        </pc:spChg>
        <pc:spChg chg="del mod ord">
          <ac:chgData name="Briana Swift" userId="S::brswift@microsoft.com::54421b65-fbbc-4877-97ec-d3d86ee727be" providerId="AD" clId="Web-{83F0B09F-A0D2-0000-D567-E9AE6AEF9B75}" dt="2021-03-04T11:40:06.663" v="875"/>
          <ac:spMkLst>
            <pc:docMk/>
            <pc:sldMk cId="3259878879" sldId="353"/>
            <ac:spMk id="1064" creationId="{00000000-0000-0000-0000-000000000000}"/>
          </ac:spMkLst>
        </pc:spChg>
        <pc:picChg chg="del">
          <ac:chgData name="Briana Swift" userId="S::brswift@microsoft.com::54421b65-fbbc-4877-97ec-d3d86ee727be" providerId="AD" clId="Web-{83F0B09F-A0D2-0000-D567-E9AE6AEF9B75}" dt="2021-03-04T11:40:09.585" v="876"/>
          <ac:picMkLst>
            <pc:docMk/>
            <pc:sldMk cId="3259878879" sldId="353"/>
            <ac:picMk id="4" creationId="{0BDF8B59-501F-4DA1-8717-4E52434A1B15}"/>
          </ac:picMkLst>
        </pc:picChg>
      </pc:sldChg>
      <pc:sldChg chg="addSp delSp modSp mod modClrScheme chgLayout">
        <pc:chgData name="Briana Swift" userId="S::brswift@microsoft.com::54421b65-fbbc-4877-97ec-d3d86ee727be" providerId="AD" clId="Web-{83F0B09F-A0D2-0000-D567-E9AE6AEF9B75}" dt="2021-03-04T11:45:42.915" v="1091" actId="20577"/>
        <pc:sldMkLst>
          <pc:docMk/>
          <pc:sldMk cId="1042054134" sldId="354"/>
        </pc:sldMkLst>
        <pc:spChg chg="add del mod">
          <ac:chgData name="Briana Swift" userId="S::brswift@microsoft.com::54421b65-fbbc-4877-97ec-d3d86ee727be" providerId="AD" clId="Web-{83F0B09F-A0D2-0000-D567-E9AE6AEF9B75}" dt="2021-03-04T11:42:53.844" v="958"/>
          <ac:spMkLst>
            <pc:docMk/>
            <pc:sldMk cId="1042054134" sldId="354"/>
            <ac:spMk id="4" creationId="{3760EFAE-6F5C-4A45-9B65-D1055935AFC3}"/>
          </ac:spMkLst>
        </pc:spChg>
        <pc:spChg chg="add del mod ord">
          <ac:chgData name="Briana Swift" userId="S::brswift@microsoft.com::54421b65-fbbc-4877-97ec-d3d86ee727be" providerId="AD" clId="Web-{83F0B09F-A0D2-0000-D567-E9AE6AEF9B75}" dt="2021-03-04T11:44:24.161" v="1032"/>
          <ac:spMkLst>
            <pc:docMk/>
            <pc:sldMk cId="1042054134" sldId="354"/>
            <ac:spMk id="5" creationId="{6C343335-486B-4384-8E10-F0D55E0AA5E4}"/>
          </ac:spMkLst>
        </pc:spChg>
        <pc:spChg chg="add mod ord">
          <ac:chgData name="Briana Swift" userId="S::brswift@microsoft.com::54421b65-fbbc-4877-97ec-d3d86ee727be" providerId="AD" clId="Web-{83F0B09F-A0D2-0000-D567-E9AE6AEF9B75}" dt="2021-03-04T11:45:42.915" v="1091" actId="20577"/>
          <ac:spMkLst>
            <pc:docMk/>
            <pc:sldMk cId="1042054134" sldId="354"/>
            <ac:spMk id="6" creationId="{6B615D09-18E9-41A8-988F-D98506291BE0}"/>
          </ac:spMkLst>
        </pc:spChg>
        <pc:spChg chg="add del mod">
          <ac:chgData name="Briana Swift" userId="S::brswift@microsoft.com::54421b65-fbbc-4877-97ec-d3d86ee727be" providerId="AD" clId="Web-{83F0B09F-A0D2-0000-D567-E9AE6AEF9B75}" dt="2021-03-04T11:44:27.083" v="1033"/>
          <ac:spMkLst>
            <pc:docMk/>
            <pc:sldMk cId="1042054134" sldId="354"/>
            <ac:spMk id="8" creationId="{FB3FAE14-6C96-4665-ADCA-83F9B92F09AE}"/>
          </ac:spMkLst>
        </pc:spChg>
        <pc:spChg chg="add mod">
          <ac:chgData name="Briana Swift" userId="S::brswift@microsoft.com::54421b65-fbbc-4877-97ec-d3d86ee727be" providerId="AD" clId="Web-{83F0B09F-A0D2-0000-D567-E9AE6AEF9B75}" dt="2021-03-04T11:45:20.758" v="1082" actId="20577"/>
          <ac:spMkLst>
            <pc:docMk/>
            <pc:sldMk cId="1042054134" sldId="354"/>
            <ac:spMk id="9" creationId="{C089596D-721F-4B8C-8D90-A6039D944C8C}"/>
          </ac:spMkLst>
        </pc:spChg>
        <pc:spChg chg="del">
          <ac:chgData name="Briana Swift" userId="S::brswift@microsoft.com::54421b65-fbbc-4877-97ec-d3d86ee727be" providerId="AD" clId="Web-{83F0B09F-A0D2-0000-D567-E9AE6AEF9B75}" dt="2021-03-04T11:42:51.109" v="957"/>
          <ac:spMkLst>
            <pc:docMk/>
            <pc:sldMk cId="1042054134" sldId="354"/>
            <ac:spMk id="1069" creationId="{00000000-0000-0000-0000-000000000000}"/>
          </ac:spMkLst>
        </pc:spChg>
        <pc:spChg chg="del">
          <ac:chgData name="Briana Swift" userId="S::brswift@microsoft.com::54421b65-fbbc-4877-97ec-d3d86ee727be" providerId="AD" clId="Web-{83F0B09F-A0D2-0000-D567-E9AE6AEF9B75}" dt="2021-03-04T11:43:35.908" v="964"/>
          <ac:spMkLst>
            <pc:docMk/>
            <pc:sldMk cId="1042054134" sldId="354"/>
            <ac:spMk id="1071" creationId="{00000000-0000-0000-0000-000000000000}"/>
          </ac:spMkLst>
        </pc:spChg>
        <pc:picChg chg="mod modCrop">
          <ac:chgData name="Briana Swift" userId="S::brswift@microsoft.com::54421b65-fbbc-4877-97ec-d3d86ee727be" providerId="AD" clId="Web-{83F0B09F-A0D2-0000-D567-E9AE6AEF9B75}" dt="2021-03-04T11:43:49.847" v="969" actId="1076"/>
          <ac:picMkLst>
            <pc:docMk/>
            <pc:sldMk cId="1042054134" sldId="354"/>
            <ac:picMk id="2" creationId="{CD84CBA9-14AA-4447-BF40-317B1C8408F8}"/>
          </ac:picMkLst>
        </pc:picChg>
      </pc:sldChg>
      <pc:sldChg chg="addSp delSp modSp mod modClrScheme chgLayout">
        <pc:chgData name="Briana Swift" userId="S::brswift@microsoft.com::54421b65-fbbc-4877-97ec-d3d86ee727be" providerId="AD" clId="Web-{83F0B09F-A0D2-0000-D567-E9AE6AEF9B75}" dt="2021-03-04T11:47:13.248" v="1182" actId="1076"/>
        <pc:sldMkLst>
          <pc:docMk/>
          <pc:sldMk cId="167324147" sldId="355"/>
        </pc:sldMkLst>
        <pc:spChg chg="add del mod ord">
          <ac:chgData name="Briana Swift" userId="S::brswift@microsoft.com::54421b65-fbbc-4877-97ec-d3d86ee727be" providerId="AD" clId="Web-{83F0B09F-A0D2-0000-D567-E9AE6AEF9B75}" dt="2021-03-04T11:46:10.057" v="1097"/>
          <ac:spMkLst>
            <pc:docMk/>
            <pc:sldMk cId="167324147" sldId="355"/>
            <ac:spMk id="2" creationId="{CF283B1F-7424-4084-8B44-2A3FEABDFFCA}"/>
          </ac:spMkLst>
        </pc:spChg>
        <pc:spChg chg="add mod">
          <ac:chgData name="Briana Swift" userId="S::brswift@microsoft.com::54421b65-fbbc-4877-97ec-d3d86ee727be" providerId="AD" clId="Web-{83F0B09F-A0D2-0000-D567-E9AE6AEF9B75}" dt="2021-03-04T11:47:13.248" v="1182" actId="1076"/>
          <ac:spMkLst>
            <pc:docMk/>
            <pc:sldMk cId="167324147" sldId="355"/>
            <ac:spMk id="3" creationId="{8C279184-3647-434A-9F99-6B589A2A6C4E}"/>
          </ac:spMkLst>
        </pc:spChg>
        <pc:spChg chg="add del mod">
          <ac:chgData name="Briana Swift" userId="S::brswift@microsoft.com::54421b65-fbbc-4877-97ec-d3d86ee727be" providerId="AD" clId="Web-{83F0B09F-A0D2-0000-D567-E9AE6AEF9B75}" dt="2021-03-04T11:47:10.217" v="1181"/>
          <ac:spMkLst>
            <pc:docMk/>
            <pc:sldMk cId="167324147" sldId="355"/>
            <ac:spMk id="5" creationId="{4AFB9C4B-4356-44D8-8F01-17599D5C4505}"/>
          </ac:spMkLst>
        </pc:spChg>
        <pc:spChg chg="mod ord">
          <ac:chgData name="Briana Swift" userId="S::brswift@microsoft.com::54421b65-fbbc-4877-97ec-d3d86ee727be" providerId="AD" clId="Web-{83F0B09F-A0D2-0000-D567-E9AE6AEF9B75}" dt="2021-03-04T11:46:04.010" v="1096"/>
          <ac:spMkLst>
            <pc:docMk/>
            <pc:sldMk cId="167324147" sldId="355"/>
            <ac:spMk id="1076" creationId="{00000000-0000-0000-0000-000000000000}"/>
          </ac:spMkLst>
        </pc:spChg>
        <pc:spChg chg="del">
          <ac:chgData name="Briana Swift" userId="S::brswift@microsoft.com::54421b65-fbbc-4877-97ec-d3d86ee727be" providerId="AD" clId="Web-{83F0B09F-A0D2-0000-D567-E9AE6AEF9B75}" dt="2021-03-04T11:46:00.385" v="1095"/>
          <ac:spMkLst>
            <pc:docMk/>
            <pc:sldMk cId="167324147" sldId="355"/>
            <ac:spMk id="1077" creationId="{00000000-0000-0000-0000-000000000000}"/>
          </ac:spMkLst>
        </pc:spChg>
        <pc:spChg chg="del mod ord">
          <ac:chgData name="Briana Swift" userId="S::brswift@microsoft.com::54421b65-fbbc-4877-97ec-d3d86ee727be" providerId="AD" clId="Web-{83F0B09F-A0D2-0000-D567-E9AE6AEF9B75}" dt="2021-03-04T11:47:07.513" v="1180"/>
          <ac:spMkLst>
            <pc:docMk/>
            <pc:sldMk cId="167324147" sldId="355"/>
            <ac:spMk id="1078" creationId="{00000000-0000-0000-0000-000000000000}"/>
          </ac:spMkLst>
        </pc:spChg>
      </pc:sldChg>
      <pc:sldChg chg="addSp delSp modSp mod modClrScheme chgLayout modNotes">
        <pc:chgData name="Briana Swift" userId="S::brswift@microsoft.com::54421b65-fbbc-4877-97ec-d3d86ee727be" providerId="AD" clId="Web-{83F0B09F-A0D2-0000-D567-E9AE6AEF9B75}" dt="2021-03-04T11:52:11.249" v="1240" actId="20577"/>
        <pc:sldMkLst>
          <pc:docMk/>
          <pc:sldMk cId="3050335236" sldId="356"/>
        </pc:sldMkLst>
        <pc:spChg chg="add del mod">
          <ac:chgData name="Briana Swift" userId="S::brswift@microsoft.com::54421b65-fbbc-4877-97ec-d3d86ee727be" providerId="AD" clId="Web-{83F0B09F-A0D2-0000-D567-E9AE6AEF9B75}" dt="2021-03-04T11:50:00.476" v="1204"/>
          <ac:spMkLst>
            <pc:docMk/>
            <pc:sldMk cId="3050335236" sldId="356"/>
            <ac:spMk id="3" creationId="{D35B516A-4E1C-4AD4-B8EA-8606C9F85F00}"/>
          </ac:spMkLst>
        </pc:spChg>
        <pc:spChg chg="add mod">
          <ac:chgData name="Briana Swift" userId="S::brswift@microsoft.com::54421b65-fbbc-4877-97ec-d3d86ee727be" providerId="AD" clId="Web-{83F0B09F-A0D2-0000-D567-E9AE6AEF9B75}" dt="2021-03-04T11:52:11.249" v="1240" actId="20577"/>
          <ac:spMkLst>
            <pc:docMk/>
            <pc:sldMk cId="3050335236" sldId="356"/>
            <ac:spMk id="4" creationId="{0E213080-4EEC-43EF-8294-DB72A23EEB05}"/>
          </ac:spMkLst>
        </pc:spChg>
        <pc:spChg chg="mod ord">
          <ac:chgData name="Briana Swift" userId="S::brswift@microsoft.com::54421b65-fbbc-4877-97ec-d3d86ee727be" providerId="AD" clId="Web-{83F0B09F-A0D2-0000-D567-E9AE6AEF9B75}" dt="2021-03-04T11:51:03.964" v="1216" actId="20577"/>
          <ac:spMkLst>
            <pc:docMk/>
            <pc:sldMk cId="3050335236" sldId="356"/>
            <ac:spMk id="1083" creationId="{00000000-0000-0000-0000-000000000000}"/>
          </ac:spMkLst>
        </pc:spChg>
        <pc:spChg chg="mod ord">
          <ac:chgData name="Briana Swift" userId="S::brswift@microsoft.com::54421b65-fbbc-4877-97ec-d3d86ee727be" providerId="AD" clId="Web-{83F0B09F-A0D2-0000-D567-E9AE6AEF9B75}" dt="2021-03-04T11:50:15.399" v="1209" actId="20577"/>
          <ac:spMkLst>
            <pc:docMk/>
            <pc:sldMk cId="3050335236" sldId="356"/>
            <ac:spMk id="1084" creationId="{00000000-0000-0000-0000-000000000000}"/>
          </ac:spMkLst>
        </pc:spChg>
        <pc:picChg chg="add mod">
          <ac:chgData name="Briana Swift" userId="S::brswift@microsoft.com::54421b65-fbbc-4877-97ec-d3d86ee727be" providerId="AD" clId="Web-{83F0B09F-A0D2-0000-D567-E9AE6AEF9B75}" dt="2021-03-04T11:49:29.350" v="1192" actId="1076"/>
          <ac:picMkLst>
            <pc:docMk/>
            <pc:sldMk cId="3050335236" sldId="356"/>
            <ac:picMk id="2" creationId="{0E31AA3F-8FBC-4765-BE92-80EC2C595264}"/>
          </ac:picMkLst>
        </pc:picChg>
      </pc:sldChg>
      <pc:sldChg chg="addSp delSp modSp mod modClrScheme chgLayout">
        <pc:chgData name="Briana Swift" userId="S::brswift@microsoft.com::54421b65-fbbc-4877-97ec-d3d86ee727be" providerId="AD" clId="Web-{83F0B09F-A0D2-0000-D567-E9AE6AEF9B75}" dt="2021-03-04T12:06:37.171" v="1525" actId="20577"/>
        <pc:sldMkLst>
          <pc:docMk/>
          <pc:sldMk cId="2694591076" sldId="357"/>
        </pc:sldMkLst>
        <pc:spChg chg="add del mod ord">
          <ac:chgData name="Briana Swift" userId="S::brswift@microsoft.com::54421b65-fbbc-4877-97ec-d3d86ee727be" providerId="AD" clId="Web-{83F0B09F-A0D2-0000-D567-E9AE6AEF9B75}" dt="2021-03-04T11:05:31.519" v="433"/>
          <ac:spMkLst>
            <pc:docMk/>
            <pc:sldMk cId="2694591076" sldId="357"/>
            <ac:spMk id="2" creationId="{0734AC11-ED7F-4A87-8579-25E90C0D52CF}"/>
          </ac:spMkLst>
        </pc:spChg>
        <pc:spChg chg="add del mod ord">
          <ac:chgData name="Briana Swift" userId="S::brswift@microsoft.com::54421b65-fbbc-4877-97ec-d3d86ee727be" providerId="AD" clId="Web-{83F0B09F-A0D2-0000-D567-E9AE6AEF9B75}" dt="2021-03-04T11:05:30.113" v="432"/>
          <ac:spMkLst>
            <pc:docMk/>
            <pc:sldMk cId="2694591076" sldId="357"/>
            <ac:spMk id="3" creationId="{C4B819E5-5962-4539-8FA6-1140DF4A99D1}"/>
          </ac:spMkLst>
        </pc:spChg>
        <pc:spChg chg="mod ord">
          <ac:chgData name="Briana Swift" userId="S::brswift@microsoft.com::54421b65-fbbc-4877-97ec-d3d86ee727be" providerId="AD" clId="Web-{83F0B09F-A0D2-0000-D567-E9AE6AEF9B75}" dt="2021-03-04T12:06:37.171" v="1525" actId="20577"/>
          <ac:spMkLst>
            <pc:docMk/>
            <pc:sldMk cId="2694591076" sldId="357"/>
            <ac:spMk id="1089" creationId="{00000000-0000-0000-0000-000000000000}"/>
          </ac:spMkLst>
        </pc:spChg>
      </pc:sldChg>
      <pc:sldChg chg="addSp delSp modSp mod ord modClrScheme chgLayout modNotes">
        <pc:chgData name="Briana Swift" userId="S::brswift@microsoft.com::54421b65-fbbc-4877-97ec-d3d86ee727be" providerId="AD" clId="Web-{83F0B09F-A0D2-0000-D567-E9AE6AEF9B75}" dt="2021-03-04T12:07:10.047" v="1532"/>
        <pc:sldMkLst>
          <pc:docMk/>
          <pc:sldMk cId="963541675" sldId="358"/>
        </pc:sldMkLst>
        <pc:spChg chg="add del mod ord">
          <ac:chgData name="Briana Swift" userId="S::brswift@microsoft.com::54421b65-fbbc-4877-97ec-d3d86ee727be" providerId="AD" clId="Web-{83F0B09F-A0D2-0000-D567-E9AE6AEF9B75}" dt="2021-03-04T11:12:13.932" v="486"/>
          <ac:spMkLst>
            <pc:docMk/>
            <pc:sldMk cId="963541675" sldId="358"/>
            <ac:spMk id="2" creationId="{C03F7430-3750-4E15-86A8-CEB1A4E08B38}"/>
          </ac:spMkLst>
        </pc:spChg>
        <pc:spChg chg="add mod">
          <ac:chgData name="Briana Swift" userId="S::brswift@microsoft.com::54421b65-fbbc-4877-97ec-d3d86ee727be" providerId="AD" clId="Web-{83F0B09F-A0D2-0000-D567-E9AE6AEF9B75}" dt="2021-03-04T11:13:34.952" v="502" actId="20577"/>
          <ac:spMkLst>
            <pc:docMk/>
            <pc:sldMk cId="963541675" sldId="358"/>
            <ac:spMk id="4" creationId="{E5954B30-C8BA-4DC4-9196-333199E82E72}"/>
          </ac:spMkLst>
        </pc:spChg>
        <pc:spChg chg="mod ord">
          <ac:chgData name="Briana Swift" userId="S::brswift@microsoft.com::54421b65-fbbc-4877-97ec-d3d86ee727be" providerId="AD" clId="Web-{83F0B09F-A0D2-0000-D567-E9AE6AEF9B75}" dt="2021-03-04T11:12:28.354" v="490" actId="14100"/>
          <ac:spMkLst>
            <pc:docMk/>
            <pc:sldMk cId="963541675" sldId="358"/>
            <ac:spMk id="1095" creationId="{00000000-0000-0000-0000-000000000000}"/>
          </ac:spMkLst>
        </pc:spChg>
        <pc:spChg chg="del">
          <ac:chgData name="Briana Swift" userId="S::brswift@microsoft.com::54421b65-fbbc-4877-97ec-d3d86ee727be" providerId="AD" clId="Web-{83F0B09F-A0D2-0000-D567-E9AE6AEF9B75}" dt="2021-03-04T11:08:24.435" v="480"/>
          <ac:spMkLst>
            <pc:docMk/>
            <pc:sldMk cId="963541675" sldId="358"/>
            <ac:spMk id="1096" creationId="{00000000-0000-0000-0000-000000000000}"/>
          </ac:spMkLst>
        </pc:spChg>
        <pc:spChg chg="mod ord">
          <ac:chgData name="Briana Swift" userId="S::brswift@microsoft.com::54421b65-fbbc-4877-97ec-d3d86ee727be" providerId="AD" clId="Web-{83F0B09F-A0D2-0000-D567-E9AE6AEF9B75}" dt="2021-03-04T11:35:23.132" v="645" actId="20577"/>
          <ac:spMkLst>
            <pc:docMk/>
            <pc:sldMk cId="963541675" sldId="358"/>
            <ac:spMk id="1097" creationId="{00000000-0000-0000-0000-000000000000}"/>
          </ac:spMkLst>
        </pc:spChg>
        <pc:picChg chg="add mod">
          <ac:chgData name="Briana Swift" userId="S::brswift@microsoft.com::54421b65-fbbc-4877-97ec-d3d86ee727be" providerId="AD" clId="Web-{83F0B09F-A0D2-0000-D567-E9AE6AEF9B75}" dt="2021-03-04T11:13:07.497" v="498"/>
          <ac:picMkLst>
            <pc:docMk/>
            <pc:sldMk cId="963541675" sldId="358"/>
            <ac:picMk id="3" creationId="{ECECD7BA-795B-4723-A155-AD6BF1080F89}"/>
          </ac:picMkLst>
        </pc:picChg>
      </pc:sldChg>
      <pc:sldChg chg="addSp delSp modSp mod modClrScheme chgLayout">
        <pc:chgData name="Briana Swift" userId="S::brswift@microsoft.com::54421b65-fbbc-4877-97ec-d3d86ee727be" providerId="AD" clId="Web-{83F0B09F-A0D2-0000-D567-E9AE6AEF9B75}" dt="2021-03-04T12:03:17.660" v="1493" actId="20577"/>
        <pc:sldMkLst>
          <pc:docMk/>
          <pc:sldMk cId="3760171731" sldId="359"/>
        </pc:sldMkLst>
        <pc:spChg chg="add del mod ord">
          <ac:chgData name="Briana Swift" userId="S::brswift@microsoft.com::54421b65-fbbc-4877-97ec-d3d86ee727be" providerId="AD" clId="Web-{83F0B09F-A0D2-0000-D567-E9AE6AEF9B75}" dt="2021-03-04T11:52:49.454" v="1243"/>
          <ac:spMkLst>
            <pc:docMk/>
            <pc:sldMk cId="3760171731" sldId="359"/>
            <ac:spMk id="2" creationId="{E97E2CD1-CF39-4986-BD02-3E1DBA5C3983}"/>
          </ac:spMkLst>
        </pc:spChg>
        <pc:spChg chg="mod ord">
          <ac:chgData name="Briana Swift" userId="S::brswift@microsoft.com::54421b65-fbbc-4877-97ec-d3d86ee727be" providerId="AD" clId="Web-{83F0B09F-A0D2-0000-D567-E9AE6AEF9B75}" dt="2021-03-04T12:03:17.660" v="1493" actId="20577"/>
          <ac:spMkLst>
            <pc:docMk/>
            <pc:sldMk cId="3760171731" sldId="359"/>
            <ac:spMk id="1102" creationId="{00000000-0000-0000-0000-000000000000}"/>
          </ac:spMkLst>
        </pc:spChg>
        <pc:spChg chg="mod ord">
          <ac:chgData name="Briana Swift" userId="S::brswift@microsoft.com::54421b65-fbbc-4877-97ec-d3d86ee727be" providerId="AD" clId="Web-{83F0B09F-A0D2-0000-D567-E9AE6AEF9B75}" dt="2021-03-04T11:54:38.585" v="1387" actId="20577"/>
          <ac:spMkLst>
            <pc:docMk/>
            <pc:sldMk cId="3760171731" sldId="359"/>
            <ac:spMk id="1103" creationId="{00000000-0000-0000-0000-000000000000}"/>
          </ac:spMkLst>
        </pc:spChg>
      </pc:sldChg>
      <pc:sldChg chg="addSp delSp modSp mod modClrScheme chgLayout">
        <pc:chgData name="Briana Swift" userId="S::brswift@microsoft.com::54421b65-fbbc-4877-97ec-d3d86ee727be" providerId="AD" clId="Web-{83F0B09F-A0D2-0000-D567-E9AE6AEF9B75}" dt="2021-03-04T11:57:57.674" v="1441" actId="20577"/>
        <pc:sldMkLst>
          <pc:docMk/>
          <pc:sldMk cId="1177431897" sldId="362"/>
        </pc:sldMkLst>
        <pc:spChg chg="add del mod ord">
          <ac:chgData name="Briana Swift" userId="S::brswift@microsoft.com::54421b65-fbbc-4877-97ec-d3d86ee727be" providerId="AD" clId="Web-{83F0B09F-A0D2-0000-D567-E9AE6AEF9B75}" dt="2021-03-04T11:55:07.274" v="1395"/>
          <ac:spMkLst>
            <pc:docMk/>
            <pc:sldMk cId="1177431897" sldId="362"/>
            <ac:spMk id="2" creationId="{082994B7-5FDF-49AD-8BA7-02F9B403BB1D}"/>
          </ac:spMkLst>
        </pc:spChg>
        <pc:spChg chg="mod ord">
          <ac:chgData name="Briana Swift" userId="S::brswift@microsoft.com::54421b65-fbbc-4877-97ec-d3d86ee727be" providerId="AD" clId="Web-{83F0B09F-A0D2-0000-D567-E9AE6AEF9B75}" dt="2021-03-04T11:57:48.127" v="1437" actId="20577"/>
          <ac:spMkLst>
            <pc:docMk/>
            <pc:sldMk cId="1177431897" sldId="362"/>
            <ac:spMk id="1121" creationId="{00000000-0000-0000-0000-000000000000}"/>
          </ac:spMkLst>
        </pc:spChg>
        <pc:spChg chg="del">
          <ac:chgData name="Briana Swift" userId="S::brswift@microsoft.com::54421b65-fbbc-4877-97ec-d3d86ee727be" providerId="AD" clId="Web-{83F0B09F-A0D2-0000-D567-E9AE6AEF9B75}" dt="2021-03-04T11:54:52.164" v="1391"/>
          <ac:spMkLst>
            <pc:docMk/>
            <pc:sldMk cId="1177431897" sldId="362"/>
            <ac:spMk id="1122" creationId="{00000000-0000-0000-0000-000000000000}"/>
          </ac:spMkLst>
        </pc:spChg>
        <pc:spChg chg="mod ord">
          <ac:chgData name="Briana Swift" userId="S::brswift@microsoft.com::54421b65-fbbc-4877-97ec-d3d86ee727be" providerId="AD" clId="Web-{83F0B09F-A0D2-0000-D567-E9AE6AEF9B75}" dt="2021-03-04T11:57:57.674" v="1441" actId="20577"/>
          <ac:spMkLst>
            <pc:docMk/>
            <pc:sldMk cId="1177431897" sldId="362"/>
            <ac:spMk id="1123" creationId="{00000000-0000-0000-0000-000000000000}"/>
          </ac:spMkLst>
        </pc:spChg>
      </pc:sldChg>
      <pc:sldChg chg="addSp delSp modSp">
        <pc:chgData name="Briana Swift" userId="S::brswift@microsoft.com::54421b65-fbbc-4877-97ec-d3d86ee727be" providerId="AD" clId="Web-{83F0B09F-A0D2-0000-D567-E9AE6AEF9B75}" dt="2021-03-04T12:07:59.972" v="1536" actId="1076"/>
        <pc:sldMkLst>
          <pc:docMk/>
          <pc:sldMk cId="2976401031" sldId="363"/>
        </pc:sldMkLst>
        <pc:spChg chg="add mod">
          <ac:chgData name="Briana Swift" userId="S::brswift@microsoft.com::54421b65-fbbc-4877-97ec-d3d86ee727be" providerId="AD" clId="Web-{83F0B09F-A0D2-0000-D567-E9AE6AEF9B75}" dt="2021-03-04T12:00:57.559" v="1449" actId="1076"/>
          <ac:spMkLst>
            <pc:docMk/>
            <pc:sldMk cId="2976401031" sldId="363"/>
            <ac:spMk id="2" creationId="{B46720C9-7708-415B-AB11-21980DC62C68}"/>
          </ac:spMkLst>
        </pc:spChg>
        <pc:spChg chg="add del mod">
          <ac:chgData name="Briana Swift" userId="S::brswift@microsoft.com::54421b65-fbbc-4877-97ec-d3d86ee727be" providerId="AD" clId="Web-{83F0B09F-A0D2-0000-D567-E9AE6AEF9B75}" dt="2021-03-04T12:02:00.093" v="1468"/>
          <ac:spMkLst>
            <pc:docMk/>
            <pc:sldMk cId="2976401031" sldId="363"/>
            <ac:spMk id="6" creationId="{A0313028-F9C5-47AD-80E7-54A41F4CFE13}"/>
          </ac:spMkLst>
        </pc:spChg>
        <pc:spChg chg="add mod">
          <ac:chgData name="Briana Swift" userId="S::brswift@microsoft.com::54421b65-fbbc-4877-97ec-d3d86ee727be" providerId="AD" clId="Web-{83F0B09F-A0D2-0000-D567-E9AE6AEF9B75}" dt="2021-03-04T12:02:37.814" v="1481" actId="14100"/>
          <ac:spMkLst>
            <pc:docMk/>
            <pc:sldMk cId="2976401031" sldId="363"/>
            <ac:spMk id="7" creationId="{4F8247E6-732C-42A1-83B5-F9933CCAFEAD}"/>
          </ac:spMkLst>
        </pc:spChg>
        <pc:spChg chg="add mod">
          <ac:chgData name="Briana Swift" userId="S::brswift@microsoft.com::54421b65-fbbc-4877-97ec-d3d86ee727be" providerId="AD" clId="Web-{83F0B09F-A0D2-0000-D567-E9AE6AEF9B75}" dt="2021-03-04T12:07:59.972" v="1536" actId="1076"/>
          <ac:spMkLst>
            <pc:docMk/>
            <pc:sldMk cId="2976401031" sldId="363"/>
            <ac:spMk id="8" creationId="{69FBEE38-FC1B-40A3-A203-39A377686693}"/>
          </ac:spMkLst>
        </pc:spChg>
        <pc:spChg chg="del mod">
          <ac:chgData name="Briana Swift" userId="S::brswift@microsoft.com::54421b65-fbbc-4877-97ec-d3d86ee727be" providerId="AD" clId="Web-{83F0B09F-A0D2-0000-D567-E9AE6AEF9B75}" dt="2021-03-04T12:01:56.968" v="1467"/>
          <ac:spMkLst>
            <pc:docMk/>
            <pc:sldMk cId="2976401031" sldId="363"/>
            <ac:spMk id="1128" creationId="{00000000-0000-0000-0000-000000000000}"/>
          </ac:spMkLst>
        </pc:spChg>
        <pc:picChg chg="add mod">
          <ac:chgData name="Briana Swift" userId="S::brswift@microsoft.com::54421b65-fbbc-4877-97ec-d3d86ee727be" providerId="AD" clId="Web-{83F0B09F-A0D2-0000-D567-E9AE6AEF9B75}" dt="2021-03-04T12:02:17.297" v="1473" actId="1076"/>
          <ac:picMkLst>
            <pc:docMk/>
            <pc:sldMk cId="2976401031" sldId="363"/>
            <ac:picMk id="3" creationId="{5FE1BF7B-E6DD-4DB5-8B4C-6A960CD050CE}"/>
          </ac:picMkLst>
        </pc:picChg>
        <pc:picChg chg="del">
          <ac:chgData name="Briana Swift" userId="S::brswift@microsoft.com::54421b65-fbbc-4877-97ec-d3d86ee727be" providerId="AD" clId="Web-{83F0B09F-A0D2-0000-D567-E9AE6AEF9B75}" dt="2021-03-04T12:00:36.839" v="1442"/>
          <ac:picMkLst>
            <pc:docMk/>
            <pc:sldMk cId="2976401031" sldId="363"/>
            <ac:picMk id="1129" creationId="{00000000-0000-0000-0000-000000000000}"/>
          </ac:picMkLst>
        </pc:picChg>
      </pc:sldChg>
      <pc:sldChg chg="addSp delSp modSp mod modClrScheme chgLayout">
        <pc:chgData name="Briana Swift" userId="S::brswift@microsoft.com::54421b65-fbbc-4877-97ec-d3d86ee727be" providerId="AD" clId="Web-{83F0B09F-A0D2-0000-D567-E9AE6AEF9B75}" dt="2021-03-04T12:08:12.816" v="1546" actId="20577"/>
        <pc:sldMkLst>
          <pc:docMk/>
          <pc:sldMk cId="764022128" sldId="364"/>
        </pc:sldMkLst>
        <pc:spChg chg="add del mod ord">
          <ac:chgData name="Briana Swift" userId="S::brswift@microsoft.com::54421b65-fbbc-4877-97ec-d3d86ee727be" providerId="AD" clId="Web-{83F0B09F-A0D2-0000-D567-E9AE6AEF9B75}" dt="2021-03-04T12:03:07.175" v="1490"/>
          <ac:spMkLst>
            <pc:docMk/>
            <pc:sldMk cId="764022128" sldId="364"/>
            <ac:spMk id="2" creationId="{BE93F786-269F-4B11-9B68-EA1229D33FB6}"/>
          </ac:spMkLst>
        </pc:spChg>
        <pc:spChg chg="mod ord">
          <ac:chgData name="Briana Swift" userId="S::brswift@microsoft.com::54421b65-fbbc-4877-97ec-d3d86ee727be" providerId="AD" clId="Web-{83F0B09F-A0D2-0000-D567-E9AE6AEF9B75}" dt="2021-03-04T12:08:12.816" v="1546" actId="20577"/>
          <ac:spMkLst>
            <pc:docMk/>
            <pc:sldMk cId="764022128" sldId="364"/>
            <ac:spMk id="1135" creationId="{00000000-0000-0000-0000-000000000000}"/>
          </ac:spMkLst>
        </pc:spChg>
        <pc:spChg chg="mod ord">
          <ac:chgData name="Briana Swift" userId="S::brswift@microsoft.com::54421b65-fbbc-4877-97ec-d3d86ee727be" providerId="AD" clId="Web-{83F0B09F-A0D2-0000-D567-E9AE6AEF9B75}" dt="2021-03-04T12:03:42.833" v="1505" actId="20577"/>
          <ac:spMkLst>
            <pc:docMk/>
            <pc:sldMk cId="764022128" sldId="364"/>
            <ac:spMk id="1136" creationId="{00000000-0000-0000-0000-000000000000}"/>
          </ac:spMkLst>
        </pc:spChg>
      </pc:sldChg>
      <pc:sldChg chg="modNotes">
        <pc:chgData name="Briana Swift" userId="S::brswift@microsoft.com::54421b65-fbbc-4877-97ec-d3d86ee727be" providerId="AD" clId="Web-{83F0B09F-A0D2-0000-D567-E9AE6AEF9B75}" dt="2021-03-04T12:03:54.099" v="1523"/>
        <pc:sldMkLst>
          <pc:docMk/>
          <pc:sldMk cId="1050571018" sldId="365"/>
        </pc:sldMkLst>
      </pc:sldChg>
      <pc:sldChg chg="del">
        <pc:chgData name="Briana Swift" userId="S::brswift@microsoft.com::54421b65-fbbc-4877-97ec-d3d86ee727be" providerId="AD" clId="Web-{83F0B09F-A0D2-0000-D567-E9AE6AEF9B75}" dt="2021-03-04T11:49:42.319" v="1199"/>
        <pc:sldMkLst>
          <pc:docMk/>
          <pc:sldMk cId="2251624934" sldId="366"/>
        </pc:sldMkLst>
      </pc:sldChg>
      <pc:sldChg chg="modSp">
        <pc:chgData name="Briana Swift" userId="S::brswift@microsoft.com::54421b65-fbbc-4877-97ec-d3d86ee727be" providerId="AD" clId="Web-{83F0B09F-A0D2-0000-D567-E9AE6AEF9B75}" dt="2021-03-04T10:49:38.890" v="0" actId="20577"/>
        <pc:sldMkLst>
          <pc:docMk/>
          <pc:sldMk cId="2609631698" sldId="378"/>
        </pc:sldMkLst>
        <pc:spChg chg="mod">
          <ac:chgData name="Briana Swift" userId="S::brswift@microsoft.com::54421b65-fbbc-4877-97ec-d3d86ee727be" providerId="AD" clId="Web-{83F0B09F-A0D2-0000-D567-E9AE6AEF9B75}" dt="2021-03-04T10:49:38.890" v="0" actId="20577"/>
          <ac:spMkLst>
            <pc:docMk/>
            <pc:sldMk cId="2609631698" sldId="378"/>
            <ac:spMk id="3" creationId="{3B461588-F23F-794D-A7CB-9D470E913D6E}"/>
          </ac:spMkLst>
        </pc:spChg>
      </pc:sldChg>
      <pc:sldChg chg="mod modShow">
        <pc:chgData name="Briana Swift" userId="S::brswift@microsoft.com::54421b65-fbbc-4877-97ec-d3d86ee727be" providerId="AD" clId="Web-{83F0B09F-A0D2-0000-D567-E9AE6AEF9B75}" dt="2021-03-04T10:51:36.256" v="16"/>
        <pc:sldMkLst>
          <pc:docMk/>
          <pc:sldMk cId="1301311252" sldId="380"/>
        </pc:sldMkLst>
      </pc:sldChg>
      <pc:sldChg chg="mod modShow">
        <pc:chgData name="Briana Swift" userId="S::brswift@microsoft.com::54421b65-fbbc-4877-97ec-d3d86ee727be" providerId="AD" clId="Web-{83F0B09F-A0D2-0000-D567-E9AE6AEF9B75}" dt="2021-03-04T11:02:39.963" v="373"/>
        <pc:sldMkLst>
          <pc:docMk/>
          <pc:sldMk cId="3891603292" sldId="381"/>
        </pc:sldMkLst>
      </pc:sldChg>
      <pc:sldChg chg="mod modShow">
        <pc:chgData name="Briana Swift" userId="S::brswift@microsoft.com::54421b65-fbbc-4877-97ec-d3d86ee727be" providerId="AD" clId="Web-{83F0B09F-A0D2-0000-D567-E9AE6AEF9B75}" dt="2021-03-04T11:35:43.945" v="651"/>
        <pc:sldMkLst>
          <pc:docMk/>
          <pc:sldMk cId="1613162087" sldId="382"/>
        </pc:sldMkLst>
      </pc:sldChg>
      <pc:sldChg chg="mod modShow">
        <pc:chgData name="Briana Swift" userId="S::brswift@microsoft.com::54421b65-fbbc-4877-97ec-d3d86ee727be" providerId="AD" clId="Web-{83F0B09F-A0D2-0000-D567-E9AE6AEF9B75}" dt="2021-03-04T11:52:15.077" v="1241"/>
        <pc:sldMkLst>
          <pc:docMk/>
          <pc:sldMk cId="4105325136" sldId="383"/>
        </pc:sldMkLst>
      </pc:sldChg>
      <pc:sldChg chg="mod modShow">
        <pc:chgData name="Briana Swift" userId="S::brswift@microsoft.com::54421b65-fbbc-4877-97ec-d3d86ee727be" providerId="AD" clId="Web-{83F0B09F-A0D2-0000-D567-E9AE6AEF9B75}" dt="2021-03-04T11:54:41.741" v="1388"/>
        <pc:sldMkLst>
          <pc:docMk/>
          <pc:sldMk cId="1063776680" sldId="384"/>
        </pc:sldMkLst>
      </pc:sldChg>
      <pc:sldChg chg="modSp mod modShow">
        <pc:chgData name="Briana Swift" userId="S::brswift@microsoft.com::54421b65-fbbc-4877-97ec-d3d86ee727be" providerId="AD" clId="Web-{83F0B09F-A0D2-0000-D567-E9AE6AEF9B75}" dt="2021-03-04T12:08:05.910" v="1541" actId="20577"/>
        <pc:sldMkLst>
          <pc:docMk/>
          <pc:sldMk cId="4064137672" sldId="385"/>
        </pc:sldMkLst>
        <pc:spChg chg="mod">
          <ac:chgData name="Briana Swift" userId="S::brswift@microsoft.com::54421b65-fbbc-4877-97ec-d3d86ee727be" providerId="AD" clId="Web-{83F0B09F-A0D2-0000-D567-E9AE6AEF9B75}" dt="2021-03-04T12:08:05.910" v="1541" actId="20577"/>
          <ac:spMkLst>
            <pc:docMk/>
            <pc:sldMk cId="4064137672" sldId="385"/>
            <ac:spMk id="2" creationId="{01197258-159D-45F1-9BF1-72B15EF3F177}"/>
          </ac:spMkLst>
        </pc:spChg>
      </pc:sldChg>
    </pc:docChg>
  </pc:docChgLst>
  <pc:docChgLst>
    <pc:chgData name="Jon Lipsky" userId="S::jolips@microsoft.com::4d738e07-089e-4145-86e6-0ca27d51cbda" providerId="AD" clId="Web-{1E42B39F-9095-0000-D58B-02613F92051C}"/>
    <pc:docChg chg="addSld delSld modSld modSection">
      <pc:chgData name="Jon Lipsky" userId="S::jolips@microsoft.com::4d738e07-089e-4145-86e6-0ca27d51cbda" providerId="AD" clId="Web-{1E42B39F-9095-0000-D58B-02613F92051C}" dt="2021-03-11T15:51:36.528" v="25" actId="20577"/>
      <pc:docMkLst>
        <pc:docMk/>
      </pc:docMkLst>
      <pc:sldChg chg="modSp">
        <pc:chgData name="Jon Lipsky" userId="S::jolips@microsoft.com::4d738e07-089e-4145-86e6-0ca27d51cbda" providerId="AD" clId="Web-{1E42B39F-9095-0000-D58B-02613F92051C}" dt="2021-03-11T15:51:36.528" v="25" actId="20577"/>
        <pc:sldMkLst>
          <pc:docMk/>
          <pc:sldMk cId="3830972549" sldId="343"/>
        </pc:sldMkLst>
        <pc:spChg chg="mod">
          <ac:chgData name="Jon Lipsky" userId="S::jolips@microsoft.com::4d738e07-089e-4145-86e6-0ca27d51cbda" providerId="AD" clId="Web-{1E42B39F-9095-0000-D58B-02613F92051C}" dt="2021-03-11T15:51:36.528" v="25" actId="20577"/>
          <ac:spMkLst>
            <pc:docMk/>
            <pc:sldMk cId="3830972549" sldId="343"/>
            <ac:spMk id="999" creationId="{00000000-0000-0000-0000-000000000000}"/>
          </ac:spMkLst>
        </pc:spChg>
      </pc:sldChg>
      <pc:sldChg chg="modSp">
        <pc:chgData name="Jon Lipsky" userId="S::jolips@microsoft.com::4d738e07-089e-4145-86e6-0ca27d51cbda" providerId="AD" clId="Web-{1E42B39F-9095-0000-D58B-02613F92051C}" dt="2021-03-11T15:46:29.604" v="2" actId="20577"/>
        <pc:sldMkLst>
          <pc:docMk/>
          <pc:sldMk cId="3259878879" sldId="353"/>
        </pc:sldMkLst>
        <pc:spChg chg="mod">
          <ac:chgData name="Jon Lipsky" userId="S::jolips@microsoft.com::4d738e07-089e-4145-86e6-0ca27d51cbda" providerId="AD" clId="Web-{1E42B39F-9095-0000-D58B-02613F92051C}" dt="2021-03-11T15:46:29.604" v="2" actId="20577"/>
          <ac:spMkLst>
            <pc:docMk/>
            <pc:sldMk cId="3259878879" sldId="353"/>
            <ac:spMk id="6" creationId="{F7893067-3C59-4A30-824E-631AE5828044}"/>
          </ac:spMkLst>
        </pc:spChg>
        <pc:spChg chg="mod">
          <ac:chgData name="Jon Lipsky" userId="S::jolips@microsoft.com::4d738e07-089e-4145-86e6-0ca27d51cbda" providerId="AD" clId="Web-{1E42B39F-9095-0000-D58B-02613F92051C}" dt="2021-03-11T15:46:16.462" v="1" actId="20577"/>
          <ac:spMkLst>
            <pc:docMk/>
            <pc:sldMk cId="3259878879" sldId="353"/>
            <ac:spMk id="9" creationId="{6F490539-EE7B-4CEF-AAAF-BAD85833DD3F}"/>
          </ac:spMkLst>
        </pc:spChg>
      </pc:sldChg>
      <pc:sldChg chg="modSp">
        <pc:chgData name="Jon Lipsky" userId="S::jolips@microsoft.com::4d738e07-089e-4145-86e6-0ca27d51cbda" providerId="AD" clId="Web-{1E42B39F-9095-0000-D58B-02613F92051C}" dt="2021-03-11T15:47:14.106" v="8" actId="20577"/>
        <pc:sldMkLst>
          <pc:docMk/>
          <pc:sldMk cId="1042054134" sldId="354"/>
        </pc:sldMkLst>
        <pc:spChg chg="mod">
          <ac:chgData name="Jon Lipsky" userId="S::jolips@microsoft.com::4d738e07-089e-4145-86e6-0ca27d51cbda" providerId="AD" clId="Web-{1E42B39F-9095-0000-D58B-02613F92051C}" dt="2021-03-11T15:47:14.106" v="8" actId="20577"/>
          <ac:spMkLst>
            <pc:docMk/>
            <pc:sldMk cId="1042054134" sldId="354"/>
            <ac:spMk id="6" creationId="{6B615D09-18E9-41A8-988F-D98506291BE0}"/>
          </ac:spMkLst>
        </pc:spChg>
        <pc:spChg chg="mod">
          <ac:chgData name="Jon Lipsky" userId="S::jolips@microsoft.com::4d738e07-089e-4145-86e6-0ca27d51cbda" providerId="AD" clId="Web-{1E42B39F-9095-0000-D58B-02613F92051C}" dt="2021-03-11T15:46:58.480" v="7" actId="14100"/>
          <ac:spMkLst>
            <pc:docMk/>
            <pc:sldMk cId="1042054134" sldId="354"/>
            <ac:spMk id="9" creationId="{C089596D-721F-4B8C-8D90-A6039D944C8C}"/>
          </ac:spMkLst>
        </pc:spChg>
      </pc:sldChg>
      <pc:sldChg chg="modSp new del">
        <pc:chgData name="Jon Lipsky" userId="S::jolips@microsoft.com::4d738e07-089e-4145-86e6-0ca27d51cbda" providerId="AD" clId="Web-{1E42B39F-9095-0000-D58B-02613F92051C}" dt="2021-03-11T15:49:24.520" v="21"/>
        <pc:sldMkLst>
          <pc:docMk/>
          <pc:sldMk cId="998371562" sldId="386"/>
        </pc:sldMkLst>
        <pc:spChg chg="mod">
          <ac:chgData name="Jon Lipsky" userId="S::jolips@microsoft.com::4d738e07-089e-4145-86e6-0ca27d51cbda" providerId="AD" clId="Web-{1E42B39F-9095-0000-D58B-02613F92051C}" dt="2021-03-11T15:48:55.440" v="17" actId="20577"/>
          <ac:spMkLst>
            <pc:docMk/>
            <pc:sldMk cId="998371562" sldId="386"/>
            <ac:spMk id="2" creationId="{4671A6FC-A540-47FA-B45C-7CC7A2C7A5AD}"/>
          </ac:spMkLst>
        </pc:spChg>
        <pc:spChg chg="mod">
          <ac:chgData name="Jon Lipsky" userId="S::jolips@microsoft.com::4d738e07-089e-4145-86e6-0ca27d51cbda" providerId="AD" clId="Web-{1E42B39F-9095-0000-D58B-02613F92051C}" dt="2021-03-11T15:48:59.456" v="20" actId="20577"/>
          <ac:spMkLst>
            <pc:docMk/>
            <pc:sldMk cId="998371562" sldId="386"/>
            <ac:spMk id="3" creationId="{5DD9D380-E575-4112-9C4F-32844BD97891}"/>
          </ac:spMkLst>
        </pc:spChg>
      </pc:sldChg>
    </pc:docChg>
  </pc:docChgLst>
  <pc:docChgLst>
    <pc:chgData name="Briana Swift" userId="S::brswift@microsoft.com::54421b65-fbbc-4877-97ec-d3d86ee727be" providerId="AD" clId="Web-{2182B39F-A04A-0000-D168-A6511DA4A9E7}"/>
    <pc:docChg chg="modSld">
      <pc:chgData name="Briana Swift" userId="S::brswift@microsoft.com::54421b65-fbbc-4877-97ec-d3d86ee727be" providerId="AD" clId="Web-{2182B39F-A04A-0000-D168-A6511DA4A9E7}" dt="2021-03-12T10:31:47.890" v="61" actId="20577"/>
      <pc:docMkLst>
        <pc:docMk/>
      </pc:docMkLst>
      <pc:sldChg chg="modSp">
        <pc:chgData name="Briana Swift" userId="S::brswift@microsoft.com::54421b65-fbbc-4877-97ec-d3d86ee727be" providerId="AD" clId="Web-{2182B39F-A04A-0000-D168-A6511DA4A9E7}" dt="2021-03-12T10:25:34.742" v="47" actId="20577"/>
        <pc:sldMkLst>
          <pc:docMk/>
          <pc:sldMk cId="3259878879" sldId="353"/>
        </pc:sldMkLst>
        <pc:spChg chg="mod">
          <ac:chgData name="Briana Swift" userId="S::brswift@microsoft.com::54421b65-fbbc-4877-97ec-d3d86ee727be" providerId="AD" clId="Web-{2182B39F-A04A-0000-D168-A6511DA4A9E7}" dt="2021-03-12T10:25:34.742" v="47" actId="20577"/>
          <ac:spMkLst>
            <pc:docMk/>
            <pc:sldMk cId="3259878879" sldId="353"/>
            <ac:spMk id="6" creationId="{F7893067-3C59-4A30-824E-631AE5828044}"/>
          </ac:spMkLst>
        </pc:spChg>
        <pc:spChg chg="mod">
          <ac:chgData name="Briana Swift" userId="S::brswift@microsoft.com::54421b65-fbbc-4877-97ec-d3d86ee727be" providerId="AD" clId="Web-{2182B39F-A04A-0000-D168-A6511DA4A9E7}" dt="2021-03-12T10:24:59.507" v="37" actId="20577"/>
          <ac:spMkLst>
            <pc:docMk/>
            <pc:sldMk cId="3259878879" sldId="353"/>
            <ac:spMk id="9" creationId="{6F490539-EE7B-4CEF-AAAF-BAD85833DD3F}"/>
          </ac:spMkLst>
        </pc:spChg>
      </pc:sldChg>
      <pc:sldChg chg="modSp">
        <pc:chgData name="Briana Swift" userId="S::brswift@microsoft.com::54421b65-fbbc-4877-97ec-d3d86ee727be" providerId="AD" clId="Web-{2182B39F-A04A-0000-D168-A6511DA4A9E7}" dt="2021-03-12T10:25:25.976" v="46" actId="20577"/>
        <pc:sldMkLst>
          <pc:docMk/>
          <pc:sldMk cId="1042054134" sldId="354"/>
        </pc:sldMkLst>
        <pc:spChg chg="mod">
          <ac:chgData name="Briana Swift" userId="S::brswift@microsoft.com::54421b65-fbbc-4877-97ec-d3d86ee727be" providerId="AD" clId="Web-{2182B39F-A04A-0000-D168-A6511DA4A9E7}" dt="2021-03-12T10:25:25.976" v="46" actId="20577"/>
          <ac:spMkLst>
            <pc:docMk/>
            <pc:sldMk cId="1042054134" sldId="354"/>
            <ac:spMk id="6" creationId="{6B615D09-18E9-41A8-988F-D98506291BE0}"/>
          </ac:spMkLst>
        </pc:spChg>
        <pc:spChg chg="mod">
          <ac:chgData name="Briana Swift" userId="S::brswift@microsoft.com::54421b65-fbbc-4877-97ec-d3d86ee727be" providerId="AD" clId="Web-{2182B39F-A04A-0000-D168-A6511DA4A9E7}" dt="2021-03-12T10:25:14.194" v="41" actId="20577"/>
          <ac:spMkLst>
            <pc:docMk/>
            <pc:sldMk cId="1042054134" sldId="354"/>
            <ac:spMk id="9" creationId="{C089596D-721F-4B8C-8D90-A6039D944C8C}"/>
          </ac:spMkLst>
        </pc:spChg>
      </pc:sldChg>
      <pc:sldChg chg="modSp">
        <pc:chgData name="Briana Swift" userId="S::brswift@microsoft.com::54421b65-fbbc-4877-97ec-d3d86ee727be" providerId="AD" clId="Web-{2182B39F-A04A-0000-D168-A6511DA4A9E7}" dt="2021-03-12T10:27:40.072" v="49" actId="20577"/>
        <pc:sldMkLst>
          <pc:docMk/>
          <pc:sldMk cId="167324147" sldId="355"/>
        </pc:sldMkLst>
        <pc:spChg chg="mod">
          <ac:chgData name="Briana Swift" userId="S::brswift@microsoft.com::54421b65-fbbc-4877-97ec-d3d86ee727be" providerId="AD" clId="Web-{2182B39F-A04A-0000-D168-A6511DA4A9E7}" dt="2021-03-12T10:27:40.072" v="49" actId="20577"/>
          <ac:spMkLst>
            <pc:docMk/>
            <pc:sldMk cId="167324147" sldId="355"/>
            <ac:spMk id="1076" creationId="{00000000-0000-0000-0000-000000000000}"/>
          </ac:spMkLst>
        </pc:spChg>
      </pc:sldChg>
      <pc:sldChg chg="modSp">
        <pc:chgData name="Briana Swift" userId="S::brswift@microsoft.com::54421b65-fbbc-4877-97ec-d3d86ee727be" providerId="AD" clId="Web-{2182B39F-A04A-0000-D168-A6511DA4A9E7}" dt="2021-03-12T10:25:57.414" v="48" actId="1076"/>
        <pc:sldMkLst>
          <pc:docMk/>
          <pc:sldMk cId="963541675" sldId="358"/>
        </pc:sldMkLst>
        <pc:spChg chg="mod">
          <ac:chgData name="Briana Swift" userId="S::brswift@microsoft.com::54421b65-fbbc-4877-97ec-d3d86ee727be" providerId="AD" clId="Web-{2182B39F-A04A-0000-D168-A6511DA4A9E7}" dt="2021-03-12T10:25:57.414" v="48" actId="1076"/>
          <ac:spMkLst>
            <pc:docMk/>
            <pc:sldMk cId="963541675" sldId="358"/>
            <ac:spMk id="4" creationId="{E5954B30-C8BA-4DC4-9196-333199E82E72}"/>
          </ac:spMkLst>
        </pc:spChg>
      </pc:sldChg>
      <pc:sldChg chg="modSp">
        <pc:chgData name="Briana Swift" userId="S::brswift@microsoft.com::54421b65-fbbc-4877-97ec-d3d86ee727be" providerId="AD" clId="Web-{2182B39F-A04A-0000-D168-A6511DA4A9E7}" dt="2021-03-12T10:27:46.338" v="50" actId="20577"/>
        <pc:sldMkLst>
          <pc:docMk/>
          <pc:sldMk cId="1177431897" sldId="362"/>
        </pc:sldMkLst>
        <pc:spChg chg="mod">
          <ac:chgData name="Briana Swift" userId="S::brswift@microsoft.com::54421b65-fbbc-4877-97ec-d3d86ee727be" providerId="AD" clId="Web-{2182B39F-A04A-0000-D168-A6511DA4A9E7}" dt="2021-03-12T10:27:46.338" v="50" actId="20577"/>
          <ac:spMkLst>
            <pc:docMk/>
            <pc:sldMk cId="1177431897" sldId="362"/>
            <ac:spMk id="1121" creationId="{00000000-0000-0000-0000-000000000000}"/>
          </ac:spMkLst>
        </pc:spChg>
      </pc:sldChg>
      <pc:sldChg chg="modSp">
        <pc:chgData name="Briana Swift" userId="S::brswift@microsoft.com::54421b65-fbbc-4877-97ec-d3d86ee727be" providerId="AD" clId="Web-{2182B39F-A04A-0000-D168-A6511DA4A9E7}" dt="2021-03-12T10:29:03.918" v="55" actId="1076"/>
        <pc:sldMkLst>
          <pc:docMk/>
          <pc:sldMk cId="2976401031" sldId="363"/>
        </pc:sldMkLst>
        <pc:spChg chg="mod">
          <ac:chgData name="Briana Swift" userId="S::brswift@microsoft.com::54421b65-fbbc-4877-97ec-d3d86ee727be" providerId="AD" clId="Web-{2182B39F-A04A-0000-D168-A6511DA4A9E7}" dt="2021-03-12T10:29:03.918" v="55" actId="1076"/>
          <ac:spMkLst>
            <pc:docMk/>
            <pc:sldMk cId="2976401031" sldId="363"/>
            <ac:spMk id="7" creationId="{4F8247E6-732C-42A1-83B5-F9933CCAFEAD}"/>
          </ac:spMkLst>
        </pc:spChg>
        <pc:picChg chg="mod">
          <ac:chgData name="Briana Swift" userId="S::brswift@microsoft.com::54421b65-fbbc-4877-97ec-d3d86ee727be" providerId="AD" clId="Web-{2182B39F-A04A-0000-D168-A6511DA4A9E7}" dt="2021-03-12T10:28:58.589" v="53" actId="1076"/>
          <ac:picMkLst>
            <pc:docMk/>
            <pc:sldMk cId="2976401031" sldId="363"/>
            <ac:picMk id="3" creationId="{5FE1BF7B-E6DD-4DB5-8B4C-6A960CD050CE}"/>
          </ac:picMkLst>
        </pc:picChg>
      </pc:sldChg>
      <pc:sldChg chg="modSp">
        <pc:chgData name="Briana Swift" userId="S::brswift@microsoft.com::54421b65-fbbc-4877-97ec-d3d86ee727be" providerId="AD" clId="Web-{2182B39F-A04A-0000-D168-A6511DA4A9E7}" dt="2021-03-12T10:31:47.890" v="61" actId="20577"/>
        <pc:sldMkLst>
          <pc:docMk/>
          <pc:sldMk cId="764022128" sldId="364"/>
        </pc:sldMkLst>
        <pc:spChg chg="mod">
          <ac:chgData name="Briana Swift" userId="S::brswift@microsoft.com::54421b65-fbbc-4877-97ec-d3d86ee727be" providerId="AD" clId="Web-{2182B39F-A04A-0000-D168-A6511DA4A9E7}" dt="2021-03-12T10:29:10.183" v="56" actId="20577"/>
          <ac:spMkLst>
            <pc:docMk/>
            <pc:sldMk cId="764022128" sldId="364"/>
            <ac:spMk id="1135" creationId="{00000000-0000-0000-0000-000000000000}"/>
          </ac:spMkLst>
        </pc:spChg>
        <pc:spChg chg="mod">
          <ac:chgData name="Briana Swift" userId="S::brswift@microsoft.com::54421b65-fbbc-4877-97ec-d3d86ee727be" providerId="AD" clId="Web-{2182B39F-A04A-0000-D168-A6511DA4A9E7}" dt="2021-03-12T10:31:47.890" v="61" actId="20577"/>
          <ac:spMkLst>
            <pc:docMk/>
            <pc:sldMk cId="764022128" sldId="364"/>
            <ac:spMk id="1136" creationId="{00000000-0000-0000-0000-000000000000}"/>
          </ac:spMkLst>
        </pc:spChg>
      </pc:sldChg>
      <pc:sldChg chg="modSp">
        <pc:chgData name="Briana Swift" userId="S::brswift@microsoft.com::54421b65-fbbc-4877-97ec-d3d86ee727be" providerId="AD" clId="Web-{2182B39F-A04A-0000-D168-A6511DA4A9E7}" dt="2021-03-12T10:30:46.717" v="59" actId="20577"/>
        <pc:sldMkLst>
          <pc:docMk/>
          <pc:sldMk cId="1050571018" sldId="365"/>
        </pc:sldMkLst>
        <pc:spChg chg="mod">
          <ac:chgData name="Briana Swift" userId="S::brswift@microsoft.com::54421b65-fbbc-4877-97ec-d3d86ee727be" providerId="AD" clId="Web-{2182B39F-A04A-0000-D168-A6511DA4A9E7}" dt="2021-03-12T10:30:46.717" v="59" actId="20577"/>
          <ac:spMkLst>
            <pc:docMk/>
            <pc:sldMk cId="1050571018" sldId="365"/>
            <ac:spMk id="1141" creationId="{00000000-0000-0000-0000-000000000000}"/>
          </ac:spMkLst>
        </pc:spChg>
      </pc:sldChg>
      <pc:sldChg chg="modSp">
        <pc:chgData name="Briana Swift" userId="S::brswift@microsoft.com::54421b65-fbbc-4877-97ec-d3d86ee727be" providerId="AD" clId="Web-{2182B39F-A04A-0000-D168-A6511DA4A9E7}" dt="2021-03-12T10:22:39.660" v="36" actId="20577"/>
        <pc:sldMkLst>
          <pc:docMk/>
          <pc:sldMk cId="2265160569" sldId="379"/>
        </pc:sldMkLst>
        <pc:spChg chg="mod">
          <ac:chgData name="Briana Swift" userId="S::brswift@microsoft.com::54421b65-fbbc-4877-97ec-d3d86ee727be" providerId="AD" clId="Web-{2182B39F-A04A-0000-D168-A6511DA4A9E7}" dt="2021-03-12T10:22:35.473" v="31" actId="20577"/>
          <ac:spMkLst>
            <pc:docMk/>
            <pc:sldMk cId="2265160569" sldId="379"/>
            <ac:spMk id="4" creationId="{2E6294AD-5E81-DC4C-AF5A-8F28F6B911A4}"/>
          </ac:spMkLst>
        </pc:spChg>
        <pc:spChg chg="mod">
          <ac:chgData name="Briana Swift" userId="S::brswift@microsoft.com::54421b65-fbbc-4877-97ec-d3d86ee727be" providerId="AD" clId="Web-{2182B39F-A04A-0000-D168-A6511DA4A9E7}" dt="2021-03-12T10:22:39.660" v="36" actId="20577"/>
          <ac:spMkLst>
            <pc:docMk/>
            <pc:sldMk cId="2265160569" sldId="379"/>
            <ac:spMk id="7" creationId="{DD9E34AA-5F85-6942-97F6-A402E221A01C}"/>
          </ac:spMkLst>
        </pc:spChg>
      </pc:sldChg>
    </pc:docChg>
  </pc:docChgLst>
  <pc:docChgLst>
    <pc:chgData name="David Polite" userId="S::dapolite@microsoft.com::e09d7110-74e9-4304-8efc-0543c1ae46f0" providerId="AD" clId="Web-{F515C09F-5054-0000-D565-A7F4CCDF6056}"/>
    <pc:docChg chg="modSld">
      <pc:chgData name="David Polite" userId="S::dapolite@microsoft.com::e09d7110-74e9-4304-8efc-0543c1ae46f0" providerId="AD" clId="Web-{F515C09F-5054-0000-D565-A7F4CCDF6056}" dt="2021-04-20T12:18:56.943" v="88" actId="20577"/>
      <pc:docMkLst>
        <pc:docMk/>
      </pc:docMkLst>
      <pc:sldChg chg="modSp">
        <pc:chgData name="David Polite" userId="S::dapolite@microsoft.com::e09d7110-74e9-4304-8efc-0543c1ae46f0" providerId="AD" clId="Web-{F515C09F-5054-0000-D565-A7F4CCDF6056}" dt="2021-04-20T12:18:56.943" v="88" actId="20577"/>
        <pc:sldMkLst>
          <pc:docMk/>
          <pc:sldMk cId="1895194114" sldId="386"/>
        </pc:sldMkLst>
        <pc:spChg chg="mod">
          <ac:chgData name="David Polite" userId="S::dapolite@microsoft.com::e09d7110-74e9-4304-8efc-0543c1ae46f0" providerId="AD" clId="Web-{F515C09F-5054-0000-D565-A7F4CCDF6056}" dt="2021-04-20T12:18:56.943" v="88" actId="20577"/>
          <ac:spMkLst>
            <pc:docMk/>
            <pc:sldMk cId="1895194114" sldId="386"/>
            <ac:spMk id="2" creationId="{2221B24D-674B-4A44-B28D-C46B043B7DFD}"/>
          </ac:spMkLst>
        </pc:spChg>
        <pc:spChg chg="mod">
          <ac:chgData name="David Polite" userId="S::dapolite@microsoft.com::e09d7110-74e9-4304-8efc-0543c1ae46f0" providerId="AD" clId="Web-{F515C09F-5054-0000-D565-A7F4CCDF6056}" dt="2021-04-20T12:13:10.152" v="15" actId="20577"/>
          <ac:spMkLst>
            <pc:docMk/>
            <pc:sldMk cId="1895194114" sldId="386"/>
            <ac:spMk id="3" creationId="{3B461588-F23F-794D-A7CB-9D470E913D6E}"/>
          </ac:spMkLst>
        </pc:spChg>
      </pc:sldChg>
    </pc:docChg>
  </pc:docChgLst>
  <pc:docChgLst>
    <pc:chgData name="David Polite" userId="e09d7110-74e9-4304-8efc-0543c1ae46f0" providerId="ADAL" clId="{AFFCF3CF-A0F8-EF4B-BF66-63A23FA2D4A4}"/>
    <pc:docChg chg="undo custSel modSld">
      <pc:chgData name="David Polite" userId="e09d7110-74e9-4304-8efc-0543c1ae46f0" providerId="ADAL" clId="{AFFCF3CF-A0F8-EF4B-BF66-63A23FA2D4A4}" dt="2021-02-19T11:56:04.876" v="110" actId="478"/>
      <pc:docMkLst>
        <pc:docMk/>
      </pc:docMkLst>
      <pc:sldChg chg="modSp mod">
        <pc:chgData name="David Polite" userId="e09d7110-74e9-4304-8efc-0543c1ae46f0" providerId="ADAL" clId="{AFFCF3CF-A0F8-EF4B-BF66-63A23FA2D4A4}" dt="2021-02-19T11:49:41.470" v="18" actId="1035"/>
        <pc:sldMkLst>
          <pc:docMk/>
          <pc:sldMk cId="2074548185" sldId="346"/>
        </pc:sldMkLst>
        <pc:spChg chg="mod">
          <ac:chgData name="David Polite" userId="e09d7110-74e9-4304-8efc-0543c1ae46f0" providerId="ADAL" clId="{AFFCF3CF-A0F8-EF4B-BF66-63A23FA2D4A4}" dt="2021-02-19T11:49:27.495" v="1" actId="1076"/>
          <ac:spMkLst>
            <pc:docMk/>
            <pc:sldMk cId="2074548185" sldId="346"/>
            <ac:spMk id="1017" creationId="{00000000-0000-0000-0000-000000000000}"/>
          </ac:spMkLst>
        </pc:spChg>
        <pc:graphicFrameChg chg="mod">
          <ac:chgData name="David Polite" userId="e09d7110-74e9-4304-8efc-0543c1ae46f0" providerId="ADAL" clId="{AFFCF3CF-A0F8-EF4B-BF66-63A23FA2D4A4}" dt="2021-02-19T11:49:41.470" v="18" actId="1035"/>
          <ac:graphicFrameMkLst>
            <pc:docMk/>
            <pc:sldMk cId="2074548185" sldId="346"/>
            <ac:graphicFrameMk id="1020" creationId="{00000000-0000-0000-0000-000000000000}"/>
          </ac:graphicFrameMkLst>
        </pc:graphicFrameChg>
        <pc:picChg chg="mod">
          <ac:chgData name="David Polite" userId="e09d7110-74e9-4304-8efc-0543c1ae46f0" providerId="ADAL" clId="{AFFCF3CF-A0F8-EF4B-BF66-63A23FA2D4A4}" dt="2021-02-19T11:49:22.589" v="0" actId="1076"/>
          <ac:picMkLst>
            <pc:docMk/>
            <pc:sldMk cId="2074548185" sldId="346"/>
            <ac:picMk id="1019" creationId="{00000000-0000-0000-0000-000000000000}"/>
          </ac:picMkLst>
        </pc:picChg>
      </pc:sldChg>
      <pc:sldChg chg="delSp modSp mod">
        <pc:chgData name="David Polite" userId="e09d7110-74e9-4304-8efc-0543c1ae46f0" providerId="ADAL" clId="{AFFCF3CF-A0F8-EF4B-BF66-63A23FA2D4A4}" dt="2021-02-19T11:50:42.306" v="34" actId="14861"/>
        <pc:sldMkLst>
          <pc:docMk/>
          <pc:sldMk cId="3377149011" sldId="348"/>
        </pc:sldMkLst>
        <pc:spChg chg="del mod">
          <ac:chgData name="David Polite" userId="e09d7110-74e9-4304-8efc-0543c1ae46f0" providerId="ADAL" clId="{AFFCF3CF-A0F8-EF4B-BF66-63A23FA2D4A4}" dt="2021-02-19T11:50:33.365" v="25" actId="478"/>
          <ac:spMkLst>
            <pc:docMk/>
            <pc:sldMk cId="3377149011" sldId="348"/>
            <ac:spMk id="1032" creationId="{00000000-0000-0000-0000-000000000000}"/>
          </ac:spMkLst>
        </pc:spChg>
        <pc:picChg chg="mod">
          <ac:chgData name="David Polite" userId="e09d7110-74e9-4304-8efc-0543c1ae46f0" providerId="ADAL" clId="{AFFCF3CF-A0F8-EF4B-BF66-63A23FA2D4A4}" dt="2021-02-19T11:50:42.306" v="34" actId="14861"/>
          <ac:picMkLst>
            <pc:docMk/>
            <pc:sldMk cId="3377149011" sldId="348"/>
            <ac:picMk id="1031" creationId="{00000000-0000-0000-0000-000000000000}"/>
          </ac:picMkLst>
        </pc:picChg>
      </pc:sldChg>
      <pc:sldChg chg="modSp mod">
        <pc:chgData name="David Polite" userId="e09d7110-74e9-4304-8efc-0543c1ae46f0" providerId="ADAL" clId="{AFFCF3CF-A0F8-EF4B-BF66-63A23FA2D4A4}" dt="2021-02-19T11:52:05.385" v="51" actId="255"/>
        <pc:sldMkLst>
          <pc:docMk/>
          <pc:sldMk cId="1747578349" sldId="350"/>
        </pc:sldMkLst>
        <pc:spChg chg="mod">
          <ac:chgData name="David Polite" userId="e09d7110-74e9-4304-8efc-0543c1ae46f0" providerId="ADAL" clId="{AFFCF3CF-A0F8-EF4B-BF66-63A23FA2D4A4}" dt="2021-02-19T11:52:05.385" v="51" actId="255"/>
          <ac:spMkLst>
            <pc:docMk/>
            <pc:sldMk cId="1747578349" sldId="350"/>
            <ac:spMk id="1043" creationId="{00000000-0000-0000-0000-000000000000}"/>
          </ac:spMkLst>
        </pc:spChg>
        <pc:picChg chg="mod">
          <ac:chgData name="David Polite" userId="e09d7110-74e9-4304-8efc-0543c1ae46f0" providerId="ADAL" clId="{AFFCF3CF-A0F8-EF4B-BF66-63A23FA2D4A4}" dt="2021-02-19T11:51:44.320" v="47" actId="1076"/>
          <ac:picMkLst>
            <pc:docMk/>
            <pc:sldMk cId="1747578349" sldId="350"/>
            <ac:picMk id="1044" creationId="{00000000-0000-0000-0000-000000000000}"/>
          </ac:picMkLst>
        </pc:picChg>
      </pc:sldChg>
      <pc:sldChg chg="modSp mod">
        <pc:chgData name="David Polite" userId="e09d7110-74e9-4304-8efc-0543c1ae46f0" providerId="ADAL" clId="{AFFCF3CF-A0F8-EF4B-BF66-63A23FA2D4A4}" dt="2021-02-19T11:53:38.137" v="59" actId="14100"/>
        <pc:sldMkLst>
          <pc:docMk/>
          <pc:sldMk cId="202586926" sldId="351"/>
        </pc:sldMkLst>
        <pc:spChg chg="mod">
          <ac:chgData name="David Polite" userId="e09d7110-74e9-4304-8efc-0543c1ae46f0" providerId="ADAL" clId="{AFFCF3CF-A0F8-EF4B-BF66-63A23FA2D4A4}" dt="2021-02-19T11:51:59.699" v="50" actId="255"/>
          <ac:spMkLst>
            <pc:docMk/>
            <pc:sldMk cId="202586926" sldId="351"/>
            <ac:spMk id="1049" creationId="{00000000-0000-0000-0000-000000000000}"/>
          </ac:spMkLst>
        </pc:spChg>
        <pc:picChg chg="mod">
          <ac:chgData name="David Polite" userId="e09d7110-74e9-4304-8efc-0543c1ae46f0" providerId="ADAL" clId="{AFFCF3CF-A0F8-EF4B-BF66-63A23FA2D4A4}" dt="2021-02-19T11:53:38.137" v="59" actId="14100"/>
          <ac:picMkLst>
            <pc:docMk/>
            <pc:sldMk cId="202586926" sldId="351"/>
            <ac:picMk id="1050" creationId="{00000000-0000-0000-0000-000000000000}"/>
          </ac:picMkLst>
        </pc:picChg>
      </pc:sldChg>
      <pc:sldChg chg="modSp mod">
        <pc:chgData name="David Polite" userId="e09d7110-74e9-4304-8efc-0543c1ae46f0" providerId="ADAL" clId="{AFFCF3CF-A0F8-EF4B-BF66-63A23FA2D4A4}" dt="2021-02-19T11:54:37.308" v="79" actId="1076"/>
        <pc:sldMkLst>
          <pc:docMk/>
          <pc:sldMk cId="1042054134" sldId="354"/>
        </pc:sldMkLst>
        <pc:spChg chg="mod">
          <ac:chgData name="David Polite" userId="e09d7110-74e9-4304-8efc-0543c1ae46f0" providerId="ADAL" clId="{AFFCF3CF-A0F8-EF4B-BF66-63A23FA2D4A4}" dt="2021-02-19T11:54:12.554" v="64" actId="14100"/>
          <ac:spMkLst>
            <pc:docMk/>
            <pc:sldMk cId="1042054134" sldId="354"/>
            <ac:spMk id="1069" creationId="{00000000-0000-0000-0000-000000000000}"/>
          </ac:spMkLst>
        </pc:spChg>
        <pc:picChg chg="mod">
          <ac:chgData name="David Polite" userId="e09d7110-74e9-4304-8efc-0543c1ae46f0" providerId="ADAL" clId="{AFFCF3CF-A0F8-EF4B-BF66-63A23FA2D4A4}" dt="2021-02-19T11:54:37.308" v="79" actId="1076"/>
          <ac:picMkLst>
            <pc:docMk/>
            <pc:sldMk cId="1042054134" sldId="354"/>
            <ac:picMk id="2" creationId="{CD84CBA9-14AA-4447-BF40-317B1C8408F8}"/>
          </ac:picMkLst>
        </pc:picChg>
      </pc:sldChg>
      <pc:sldChg chg="delSp modSp mod">
        <pc:chgData name="David Polite" userId="e09d7110-74e9-4304-8efc-0543c1ae46f0" providerId="ADAL" clId="{AFFCF3CF-A0F8-EF4B-BF66-63A23FA2D4A4}" dt="2021-02-19T11:56:04.876" v="110" actId="478"/>
        <pc:sldMkLst>
          <pc:docMk/>
          <pc:sldMk cId="2976401031" sldId="363"/>
        </pc:sldMkLst>
        <pc:spChg chg="mod">
          <ac:chgData name="David Polite" userId="e09d7110-74e9-4304-8efc-0543c1ae46f0" providerId="ADAL" clId="{AFFCF3CF-A0F8-EF4B-BF66-63A23FA2D4A4}" dt="2021-02-19T11:55:42.036" v="97" actId="1038"/>
          <ac:spMkLst>
            <pc:docMk/>
            <pc:sldMk cId="2976401031" sldId="363"/>
            <ac:spMk id="1128" creationId="{00000000-0000-0000-0000-000000000000}"/>
          </ac:spMkLst>
        </pc:spChg>
        <pc:spChg chg="del">
          <ac:chgData name="David Polite" userId="e09d7110-74e9-4304-8efc-0543c1ae46f0" providerId="ADAL" clId="{AFFCF3CF-A0F8-EF4B-BF66-63A23FA2D4A4}" dt="2021-02-19T11:56:04.876" v="110" actId="478"/>
          <ac:spMkLst>
            <pc:docMk/>
            <pc:sldMk cId="2976401031" sldId="363"/>
            <ac:spMk id="1130" creationId="{00000000-0000-0000-0000-000000000000}"/>
          </ac:spMkLst>
        </pc:spChg>
        <pc:picChg chg="mod">
          <ac:chgData name="David Polite" userId="e09d7110-74e9-4304-8efc-0543c1ae46f0" providerId="ADAL" clId="{AFFCF3CF-A0F8-EF4B-BF66-63A23FA2D4A4}" dt="2021-02-19T11:56:00.526" v="109" actId="14861"/>
          <ac:picMkLst>
            <pc:docMk/>
            <pc:sldMk cId="2976401031" sldId="363"/>
            <ac:picMk id="1129" creationId="{00000000-0000-0000-0000-000000000000}"/>
          </ac:picMkLst>
        </pc:picChg>
      </pc:sldChg>
    </pc:docChg>
  </pc:docChgLst>
  <pc:docChgLst>
    <pc:chgData name="David Polite" userId="S::dapolite@microsoft.com::e09d7110-74e9-4304-8efc-0543c1ae46f0" providerId="AD" clId="Web-{06D0B49F-9079-0000-D1F2-3D47C2CCE633}"/>
    <pc:docChg chg="mod modSld">
      <pc:chgData name="David Polite" userId="S::dapolite@microsoft.com::e09d7110-74e9-4304-8efc-0543c1ae46f0" providerId="AD" clId="Web-{06D0B49F-9079-0000-D1F2-3D47C2CCE633}" dt="2021-03-16T11:44:36.878" v="136"/>
      <pc:docMkLst>
        <pc:docMk/>
      </pc:docMkLst>
      <pc:sldChg chg="modCm modNotes">
        <pc:chgData name="David Polite" userId="S::dapolite@microsoft.com::e09d7110-74e9-4304-8efc-0543c1ae46f0" providerId="AD" clId="Web-{06D0B49F-9079-0000-D1F2-3D47C2CCE633}" dt="2021-03-16T11:38:07.762" v="3"/>
        <pc:sldMkLst>
          <pc:docMk/>
          <pc:sldMk cId="3550067748" sldId="345"/>
        </pc:sldMkLst>
      </pc:sldChg>
      <pc:sldChg chg="modSp modCm modNotes">
        <pc:chgData name="David Polite" userId="S::dapolite@microsoft.com::e09d7110-74e9-4304-8efc-0543c1ae46f0" providerId="AD" clId="Web-{06D0B49F-9079-0000-D1F2-3D47C2CCE633}" dt="2021-03-16T11:44:36.878" v="136"/>
        <pc:sldMkLst>
          <pc:docMk/>
          <pc:sldMk cId="167324147" sldId="355"/>
        </pc:sldMkLst>
        <pc:spChg chg="mod">
          <ac:chgData name="David Polite" userId="S::dapolite@microsoft.com::e09d7110-74e9-4304-8efc-0543c1ae46f0" providerId="AD" clId="Web-{06D0B49F-9079-0000-D1F2-3D47C2CCE633}" dt="2021-03-16T11:44:11.908" v="124" actId="20577"/>
          <ac:spMkLst>
            <pc:docMk/>
            <pc:sldMk cId="167324147" sldId="355"/>
            <ac:spMk id="107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33" name="Shape 733"/>
          <p:cNvSpPr>
            <a:spLocks noGrp="1" noRot="1" noChangeAspect="1"/>
          </p:cNvSpPr>
          <p:nvPr>
            <p:ph type="sldImg"/>
          </p:nvPr>
        </p:nvSpPr>
        <p:spPr>
          <a:xfrm>
            <a:off x="1143000" y="685800"/>
            <a:ext cx="4572000" cy="3429000"/>
          </a:xfrm>
          <a:prstGeom prst="rect">
            <a:avLst/>
          </a:prstGeom>
        </p:spPr>
        <p:txBody>
          <a:bodyPr/>
          <a:lstStyle/>
          <a:p>
            <a:endParaRPr/>
          </a:p>
        </p:txBody>
      </p:sp>
      <p:sp>
        <p:nvSpPr>
          <p:cNvPr id="734" name="Shape 7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probot.github.io/apps/prevent-public-repo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github.com/en/github/administering-a-repository/about-protected-branche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marketplac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github/platform-samples/tree/master/hooks/jenkins/master-branch-protect"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hub.community/t/branch-vs-fork/1206"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github.com/en/github/administering-a-repository/classifying-your-repository-with-topic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help.github.com/en/github/setting-up-and-managing-organizations-and-teams/managing-organization-settings"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help.github.com/en/github/administering-a-repository/managing-repository-settings"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Platforhttps:/github.com/github/platform-sample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resources.github.com/downloads/github-guide-to-organizations.pdf"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new%E2%80%8B"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github.com/en/github/creating-cloning-and-archiving-repositories/creating-a-template-repository"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probot.github.io/apps/setting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probot.github.io/apps/setting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DE"/>
          </a:p>
        </p:txBody>
      </p:sp>
    </p:spTree>
    <p:extLst>
      <p:ext uri="{BB962C8B-B14F-4D97-AF65-F5344CB8AC3E}">
        <p14:creationId xmlns:p14="http://schemas.microsoft.com/office/powerpoint/2010/main" val="1709760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86328f0ebd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86328f0eb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There are always tradeoffs, but when setting policies, optimize for scalability and accessibility. </a:t>
            </a:r>
          </a:p>
          <a:p>
            <a:pPr>
              <a:buNone/>
            </a:pPr>
            <a:endParaRPr lang="en-US"/>
          </a:p>
          <a:p>
            <a:pPr>
              <a:buNone/>
            </a:pPr>
            <a:r>
              <a:rPr lang="en-US"/>
              <a:t>One way to do this is through additive application that listens for the new repository creation. Now you can kickstart automation to do more, even if users don't use template repositories. Examples:</a:t>
            </a:r>
          </a:p>
          <a:p>
            <a:r>
              <a:rPr lang="en-US"/>
              <a:t>Enforce a description by notifying repository owners with an issue</a:t>
            </a:r>
          </a:p>
          <a:p>
            <a:r>
              <a:rPr lang="en-US"/>
              <a:t>Audit repository settings on a recurring cycle, and open issues/notify if something is divergent</a:t>
            </a:r>
          </a:p>
          <a:p>
            <a:r>
              <a:rPr lang="en-US"/>
              <a:t>Actively listen to certain events (like changing repository visibility) and audit, block, or revert the changes automatically</a:t>
            </a:r>
          </a:p>
          <a:p>
            <a:r>
              <a:rPr lang="en"/>
              <a:t>GitHub uses an entitlements repository and pull requests to manage access to critical systems</a:t>
            </a:r>
            <a:endParaRPr lang="en-US"/>
          </a:p>
        </p:txBody>
      </p:sp>
    </p:spTree>
    <p:extLst>
      <p:ext uri="{BB962C8B-B14F-4D97-AF65-F5344CB8AC3E}">
        <p14:creationId xmlns:p14="http://schemas.microsoft.com/office/powerpoint/2010/main" val="528066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87e7e5db0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87e7e5db0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This app is a great example of scaling policy with automation</a:t>
            </a:r>
          </a:p>
          <a:p>
            <a:r>
              <a:rPr lang="en-US"/>
              <a:t>Prevents public repositories</a:t>
            </a:r>
          </a:p>
          <a:p>
            <a:r>
              <a:rPr lang="en-US"/>
              <a:t>Listens for the repo creation event and takes action</a:t>
            </a:r>
          </a:p>
          <a:p>
            <a:pPr marL="158750" indent="0">
              <a:buNone/>
            </a:pPr>
            <a:endParaRPr lang="en-US"/>
          </a:p>
          <a:p>
            <a:pPr marL="0" indent="0">
              <a:buNone/>
            </a:pPr>
            <a:r>
              <a:rPr lang="en-US" i="1"/>
              <a:t>*******</a:t>
            </a:r>
          </a:p>
          <a:p>
            <a:pPr marL="0" indent="0">
              <a:buNone/>
            </a:pPr>
            <a:r>
              <a:rPr lang="en-US" i="1"/>
              <a:t>Resources:</a:t>
            </a:r>
          </a:p>
          <a:p>
            <a:pPr marL="171450" indent="-171450"/>
            <a:r>
              <a:rPr lang="en-US" i="1" err="1"/>
              <a:t>Probot</a:t>
            </a:r>
            <a:r>
              <a:rPr lang="en-US" i="1"/>
              <a:t> app: Prevent Public Repos </a:t>
            </a:r>
            <a:r>
              <a:rPr lang="en-US" i="1">
                <a:hlinkClick r:id="rId3"/>
              </a:rPr>
              <a:t>https://probot.github.io/apps/prevent-public-repos/</a:t>
            </a:r>
            <a:endParaRPr lang="en-US" i="1"/>
          </a:p>
          <a:p>
            <a:pPr marL="0" indent="0">
              <a:buNone/>
            </a:pPr>
            <a:r>
              <a:rPr lang="en-US" i="1"/>
              <a:t>********</a:t>
            </a:r>
          </a:p>
        </p:txBody>
      </p:sp>
    </p:spTree>
    <p:extLst>
      <p:ext uri="{BB962C8B-B14F-4D97-AF65-F5344CB8AC3E}">
        <p14:creationId xmlns:p14="http://schemas.microsoft.com/office/powerpoint/2010/main" val="268640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86328f0eb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86328f0eb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a:p>
            <a:pPr marL="0" indent="0">
              <a:lnSpc>
                <a:spcPct val="110000"/>
              </a:lnSpc>
              <a:buNone/>
            </a:pPr>
            <a:r>
              <a:rPr lang="en"/>
              <a:t>Protected branches ensure that collaborators on your repository cannot make irrevocable changes to branches. Enabling protected branches also allows you to enable other optional checks and requirements, like required status checks and required reviews.</a:t>
            </a:r>
            <a:endParaRPr lang="en-US"/>
          </a:p>
          <a:p>
            <a:pPr marL="0" indent="0">
              <a:lnSpc>
                <a:spcPct val="110000"/>
              </a:lnSpc>
              <a:buNone/>
            </a:pPr>
            <a:endParaRPr lang="en"/>
          </a:p>
          <a:p>
            <a:pPr marL="0" indent="0">
              <a:lnSpc>
                <a:spcPct val="110000"/>
              </a:lnSpc>
              <a:buNone/>
            </a:pPr>
            <a:r>
              <a:rPr lang="en"/>
              <a:t>Protected branches don't affect branch </a:t>
            </a:r>
            <a:r>
              <a:rPr lang="en" i="1"/>
              <a:t>creation. </a:t>
            </a:r>
            <a:r>
              <a:rPr lang="en"/>
              <a:t>Branches can and should still be used for ideas and experimentation.</a:t>
            </a:r>
          </a:p>
          <a:p>
            <a:pPr marL="0" indent="0">
              <a:buNone/>
            </a:pPr>
            <a:endParaRPr lang="en-US"/>
          </a:p>
          <a:p>
            <a:pPr marL="0" indent="0">
              <a:buNone/>
            </a:pPr>
            <a:r>
              <a:rPr lang="en-US"/>
              <a:t>GitHub experience: As we work with many organizations coming from other version control systems (Garrett being with the most obvious ones), they needed the ability for administrators to block pushes. It could have terrible reversible consequences if you don't protect the default branches under the right conditions and this feature is very widely used.</a:t>
            </a:r>
          </a:p>
          <a:p>
            <a:pPr marL="0" indent="0">
              <a:buNone/>
            </a:pPr>
            <a:endParaRPr lang="en-US"/>
          </a:p>
          <a:p>
            <a:pPr marL="0" indent="0">
              <a:buNone/>
            </a:pPr>
            <a:r>
              <a:rPr lang="en-US" i="1"/>
              <a:t>********</a:t>
            </a:r>
          </a:p>
          <a:p>
            <a:pPr marL="0" indent="0">
              <a:buNone/>
            </a:pPr>
            <a:r>
              <a:rPr lang="en-US" i="1"/>
              <a:t>Resources</a:t>
            </a:r>
          </a:p>
          <a:p>
            <a:pPr marL="171450" indent="-171450"/>
            <a:r>
              <a:rPr lang="en-US" i="1"/>
              <a:t>GitHub Docs: About protected branches </a:t>
            </a:r>
            <a:r>
              <a:rPr lang="en-US" i="1">
                <a:hlinkClick r:id="rId3"/>
              </a:rPr>
              <a:t>https://docs.github.com/en/github/administering-a-repository/about-protected-branches</a:t>
            </a:r>
            <a:endParaRPr lang="en-US" i="1"/>
          </a:p>
          <a:p>
            <a:pPr marL="0" indent="0">
              <a:buNone/>
            </a:pPr>
            <a:r>
              <a:rPr lang="en-US" i="1"/>
              <a:t>********</a:t>
            </a:r>
          </a:p>
        </p:txBody>
      </p:sp>
    </p:spTree>
    <p:extLst>
      <p:ext uri="{BB962C8B-B14F-4D97-AF65-F5344CB8AC3E}">
        <p14:creationId xmlns:p14="http://schemas.microsoft.com/office/powerpoint/2010/main" val="825818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86328f0ebd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86328f0ebd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This is how you do implement protected branches.</a:t>
            </a:r>
          </a:p>
          <a:p>
            <a:r>
              <a:rPr lang="en-US"/>
              <a:t>When you go into the repository, go to the Settings tab. </a:t>
            </a:r>
          </a:p>
          <a:p>
            <a:r>
              <a:rPr lang="en-US"/>
              <a:t>Go to </a:t>
            </a:r>
            <a:r>
              <a:rPr lang="en-US" b="1"/>
              <a:t>branches</a:t>
            </a:r>
            <a:r>
              <a:rPr lang="en-US"/>
              <a:t> and you can actually put a regular expression matching a branch name and apply rules to that branch. </a:t>
            </a:r>
          </a:p>
          <a:p>
            <a:r>
              <a:rPr lang="en-US"/>
              <a:t>But in order to get that to merge into your default branch or whatever branch you specify in this list, it has to pass these conditions.</a:t>
            </a:r>
          </a:p>
          <a:p>
            <a:r>
              <a:rPr lang="en-US"/>
              <a:t>It's helpful for developers to know that </a:t>
            </a:r>
            <a:r>
              <a:rPr lang="en-US" b="1"/>
              <a:t>yes</a:t>
            </a:r>
            <a:r>
              <a:rPr lang="en-US"/>
              <a:t> they can create a branch. They can experiment and they can messed up and fail. That is okay because we have the default branch protected.</a:t>
            </a:r>
          </a:p>
          <a:p>
            <a:endParaRPr lang="en-US"/>
          </a:p>
          <a:p>
            <a:pPr marL="158750" indent="0">
              <a:buNone/>
            </a:pPr>
            <a:r>
              <a:rPr lang="en-US"/>
              <a:t>********</a:t>
            </a:r>
          </a:p>
          <a:p>
            <a:pPr marL="158750" indent="0">
              <a:buNone/>
            </a:pPr>
            <a:r>
              <a:rPr lang="en-US"/>
              <a:t>Speaker tip:</a:t>
            </a:r>
          </a:p>
          <a:p>
            <a:pPr marL="158750" indent="0">
              <a:buNone/>
            </a:pPr>
            <a:r>
              <a:rPr lang="en-US"/>
              <a:t>During the UI walkthrough at the end of this session, enable protected branches and talk through the different options that can be enabled.</a:t>
            </a:r>
          </a:p>
          <a:p>
            <a:pPr marL="158750" indent="0">
              <a:buNone/>
            </a:pPr>
            <a:r>
              <a:rPr lang="en-US"/>
              <a:t>*******</a:t>
            </a:r>
          </a:p>
        </p:txBody>
      </p:sp>
    </p:spTree>
    <p:extLst>
      <p:ext uri="{BB962C8B-B14F-4D97-AF65-F5344CB8AC3E}">
        <p14:creationId xmlns:p14="http://schemas.microsoft.com/office/powerpoint/2010/main" val="1952361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86328f0ebd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86328f0ebd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dirty="0"/>
              <a:t>It is very common for enterprises to protect the default branch of each new and existing repository automatically. To accomplish this, leverage GitHub apps as well as Actions to accomplish branch protection. There are plenty of GitHub apps that can listen for repository creation.</a:t>
            </a:r>
            <a:endParaRPr lang="en-US" dirty="0">
              <a:solidFill>
                <a:srgbClr val="000000"/>
              </a:solidFill>
              <a:latin typeface="Helvetica Neue"/>
            </a:endParaRPr>
          </a:p>
          <a:p>
            <a:pPr marL="171450" indent="-171450" algn="l"/>
            <a:endParaRPr lang="en-US" dirty="0"/>
          </a:p>
          <a:p>
            <a:pPr marL="171450" indent="-171450" algn="l"/>
            <a:r>
              <a:rPr lang="en-US" dirty="0"/>
              <a:t>Find these applications at github.com/marketplace.</a:t>
            </a:r>
          </a:p>
          <a:p>
            <a:pPr lvl="1" indent="0" algn="l"/>
            <a:r>
              <a:rPr lang="en-US" dirty="0"/>
              <a:t>Vast majority of apps have associated code repositories and are free to edit, customize and even run locally. </a:t>
            </a:r>
          </a:p>
          <a:p>
            <a:pPr lvl="1" indent="0" algn="l"/>
            <a:endParaRPr lang="en-US" dirty="0"/>
          </a:p>
          <a:p>
            <a:pPr lvl="1" indent="0" algn="l"/>
            <a:r>
              <a:rPr lang="en-US" dirty="0"/>
              <a:t>Alternatively, if you have a server on premise instance of GitHub Enterprise, use your existing CI system to listen for repository creation events. </a:t>
            </a:r>
          </a:p>
          <a:p>
            <a:pPr marL="615950" lvl="1" indent="0">
              <a:buNone/>
            </a:pPr>
            <a:endParaRPr lang="en-US"/>
          </a:p>
          <a:p>
            <a:pPr marL="0" indent="0">
              <a:buNone/>
            </a:pPr>
            <a:r>
              <a:rPr lang="en-US" i="1" dirty="0"/>
              <a:t>********</a:t>
            </a:r>
          </a:p>
          <a:p>
            <a:pPr marL="0" indent="0">
              <a:buNone/>
            </a:pPr>
            <a:r>
              <a:rPr lang="en-US" i="1" dirty="0"/>
              <a:t>Resources</a:t>
            </a:r>
          </a:p>
          <a:p>
            <a:pPr marL="171450" indent="-171450"/>
            <a:r>
              <a:rPr lang="en-US" i="1" dirty="0"/>
              <a:t>Find many apps and actions in GitHub Marketplace: </a:t>
            </a:r>
            <a:r>
              <a:rPr lang="en-US" i="1" dirty="0">
                <a:hlinkClick r:id="rId3"/>
              </a:rPr>
              <a:t>https://github.com/marketplace</a:t>
            </a:r>
            <a:endParaRPr lang="en-US" i="1" dirty="0"/>
          </a:p>
          <a:p>
            <a:pPr marL="0" indent="0">
              <a:buNone/>
            </a:pPr>
            <a:r>
              <a:rPr lang="en-US" i="1" dirty="0"/>
              <a:t>********</a:t>
            </a:r>
          </a:p>
        </p:txBody>
      </p:sp>
    </p:spTree>
    <p:extLst>
      <p:ext uri="{BB962C8B-B14F-4D97-AF65-F5344CB8AC3E}">
        <p14:creationId xmlns:p14="http://schemas.microsoft.com/office/powerpoint/2010/main" val="3686631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86328f0eb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86328f0eb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indent="-342900" algn="l">
              <a:lnSpc>
                <a:spcPct val="110000"/>
              </a:lnSpc>
              <a:buFont typeface="Arial"/>
              <a:buChar char="•"/>
            </a:pPr>
            <a:r>
              <a:rPr lang="en"/>
              <a:t>Listen for the repo creation event</a:t>
            </a:r>
            <a:endParaRPr lang="en-US"/>
          </a:p>
          <a:p>
            <a:pPr marL="342900" indent="-342900" algn="l">
              <a:lnSpc>
                <a:spcPct val="110000"/>
              </a:lnSpc>
              <a:spcBef>
                <a:spcPts val="2667"/>
              </a:spcBef>
              <a:buFont typeface="Arial"/>
              <a:buChar char="•"/>
            </a:pPr>
            <a:r>
              <a:rPr lang="en"/>
              <a:t>Use your existing CI system</a:t>
            </a:r>
            <a:endParaRPr lang="en-US"/>
          </a:p>
          <a:p>
            <a:pPr marL="342900" indent="-342900" algn="l">
              <a:lnSpc>
                <a:spcPct val="110000"/>
              </a:lnSpc>
              <a:spcBef>
                <a:spcPts val="2667"/>
              </a:spcBef>
              <a:buFont typeface="Arial"/>
              <a:buChar char="•"/>
            </a:pPr>
            <a:r>
              <a:rPr lang="en"/>
              <a:t>Example with </a:t>
            </a:r>
            <a:r>
              <a:rPr lang="en" err="1"/>
              <a:t>Jenkinsfile</a:t>
            </a:r>
            <a:endParaRPr lang="en-US" err="1"/>
          </a:p>
          <a:p>
            <a:pPr>
              <a:buNone/>
            </a:pPr>
            <a:endParaRPr lang="en-US"/>
          </a:p>
          <a:p>
            <a:pPr indent="-342900">
              <a:buFont typeface="Helvetica Neue,Sans-Serif"/>
              <a:buChar char="●"/>
            </a:pPr>
            <a:r>
              <a:rPr lang="en"/>
              <a:t>There are plenty of simple GitHub Apps that can listen for the repo creation event, then protect the branch</a:t>
            </a:r>
            <a:endParaRPr lang="en-US"/>
          </a:p>
          <a:p>
            <a:pPr indent="-342900">
              <a:spcBef>
                <a:spcPts val="1000"/>
              </a:spcBef>
              <a:buFont typeface="Helvetica Neue,Sans-Serif"/>
              <a:buChar char="●"/>
            </a:pPr>
            <a:r>
              <a:rPr lang="en"/>
              <a:t>You can use your existing CI system to listen for repository creation events, then process applying the settings</a:t>
            </a:r>
            <a:endParaRPr lang="en-US"/>
          </a:p>
          <a:p>
            <a:pPr indent="-342900">
              <a:spcBef>
                <a:spcPts val="1000"/>
              </a:spcBef>
              <a:buFont typeface="Helvetica Neue,Sans-Serif"/>
              <a:buChar char="●"/>
            </a:pPr>
            <a:r>
              <a:rPr lang="en"/>
              <a:t>A more comprehensive example using a </a:t>
            </a:r>
            <a:r>
              <a:rPr lang="en" err="1"/>
              <a:t>Jenkinsfile</a:t>
            </a:r>
            <a:r>
              <a:rPr lang="en"/>
              <a:t> can be found in our Platform Samples repository </a:t>
            </a:r>
            <a:endParaRPr lang="en-US"/>
          </a:p>
          <a:p>
            <a:pPr marL="0" indent="-342900">
              <a:spcBef>
                <a:spcPts val="1000"/>
              </a:spcBef>
              <a:buFont typeface="Helvetica Neue,Sans-Serif"/>
              <a:buChar char="●"/>
            </a:pPr>
            <a:endParaRPr lang="en"/>
          </a:p>
          <a:p>
            <a:pPr marL="342900" indent="-342900">
              <a:buFont typeface="Arial"/>
              <a:buChar char="•"/>
            </a:pPr>
            <a:r>
              <a:rPr lang="en-US"/>
              <a:t>This is GitHub's public, open source, platform-samples repository</a:t>
            </a:r>
          </a:p>
          <a:p>
            <a:pPr marL="342900" indent="-342900">
              <a:buFont typeface="Arial"/>
              <a:buChar char="•"/>
            </a:pPr>
            <a:r>
              <a:rPr lang="en-US"/>
              <a:t>An excellent resource, strongly encourage you to be familiar with what is available</a:t>
            </a:r>
          </a:p>
          <a:p>
            <a:pPr marL="342900" indent="-342900">
              <a:buFont typeface="Arial"/>
              <a:buChar char="•"/>
            </a:pPr>
            <a:r>
              <a:rPr lang="en-US"/>
              <a:t>This particular example is a Jenkins workflow file that you can import into your instance to make sure the default branches are always protected</a:t>
            </a:r>
          </a:p>
          <a:p>
            <a:pPr marL="342900" indent="-342900">
              <a:buFont typeface="Arial"/>
              <a:buChar char="•"/>
            </a:pPr>
            <a:endParaRPr lang="en-US"/>
          </a:p>
          <a:p>
            <a:pPr>
              <a:spcBef>
                <a:spcPts val="1000"/>
              </a:spcBef>
            </a:pPr>
            <a:endParaRPr lang="en" i="1"/>
          </a:p>
          <a:p>
            <a:pPr>
              <a:spcBef>
                <a:spcPts val="1000"/>
              </a:spcBef>
            </a:pPr>
            <a:endParaRPr lang="en" u="sng"/>
          </a:p>
          <a:p>
            <a:pPr marL="0" indent="0">
              <a:spcBef>
                <a:spcPts val="1000"/>
              </a:spcBef>
              <a:buNone/>
            </a:pPr>
            <a:r>
              <a:rPr lang="en" i="1"/>
              <a:t>*******</a:t>
            </a:r>
            <a:endParaRPr lang="en" i="1" u="sng"/>
          </a:p>
          <a:p>
            <a:pPr marL="0" indent="0">
              <a:spcBef>
                <a:spcPts val="1000"/>
              </a:spcBef>
              <a:buNone/>
            </a:pPr>
            <a:r>
              <a:rPr lang="en" i="1"/>
              <a:t>Resources</a:t>
            </a:r>
          </a:p>
          <a:p>
            <a:pPr marL="0" indent="0">
              <a:spcBef>
                <a:spcPts val="1000"/>
              </a:spcBef>
              <a:buNone/>
            </a:pPr>
            <a:r>
              <a:rPr lang="en" i="1"/>
              <a:t>Platform Samples: Jenkins script for protecting the default branch </a:t>
            </a:r>
            <a:r>
              <a:rPr lang="en" i="1" u="sng">
                <a:hlinkClick r:id="rId3"/>
              </a:rPr>
              <a:t>https://github.com/github/platform-samples/tree/master/hooks/jenkins/master-branch-protect</a:t>
            </a:r>
            <a:endParaRPr lang="en-US" i="1"/>
          </a:p>
          <a:p>
            <a:pPr marL="0" indent="0">
              <a:buNone/>
            </a:pPr>
            <a:r>
              <a:rPr lang="en-US" i="1"/>
              <a:t>********</a:t>
            </a:r>
          </a:p>
        </p:txBody>
      </p:sp>
    </p:spTree>
    <p:extLst>
      <p:ext uri="{BB962C8B-B14F-4D97-AF65-F5344CB8AC3E}">
        <p14:creationId xmlns:p14="http://schemas.microsoft.com/office/powerpoint/2010/main" val="2158935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87d76e7ff4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87d76e7ff4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When to fork? When to branch? What to consider? Highlight that forking should be disabled as a best practice.  </a:t>
            </a:r>
          </a:p>
          <a:p>
            <a:endParaRPr lang="en-US" dirty="0"/>
          </a:p>
          <a:p>
            <a:pPr lvl="1"/>
            <a:r>
              <a:rPr lang="en-US" dirty="0"/>
              <a:t>Access management</a:t>
            </a:r>
          </a:p>
          <a:p>
            <a:pPr lvl="1"/>
            <a:r>
              <a:rPr lang="en-US" dirty="0"/>
              <a:t>Address concerns by protecting branches and automating policy enforcement, rather than restricting branching.</a:t>
            </a:r>
          </a:p>
          <a:p>
            <a:r>
              <a:rPr lang="en-US" dirty="0"/>
              <a:t>Generally speaking, default to branching. </a:t>
            </a:r>
          </a:p>
          <a:p>
            <a:pPr lvl="1"/>
            <a:r>
              <a:rPr lang="en-US" dirty="0"/>
              <a:t>You can use branches almost* freely</a:t>
            </a:r>
          </a:p>
          <a:p>
            <a:pPr lvl="1"/>
            <a:r>
              <a:rPr lang="en-US" dirty="0"/>
              <a:t>Branches allow you to experiment, try out ideas, sample test, and sample build</a:t>
            </a:r>
          </a:p>
          <a:p>
            <a:pPr marL="171450" indent="-171450"/>
            <a:r>
              <a:rPr lang="en-US" dirty="0"/>
              <a:t>There are some use cases when forking is preferable to branching.</a:t>
            </a:r>
          </a:p>
          <a:p>
            <a:pPr marL="1085850" lvl="1" indent="-171450"/>
            <a:r>
              <a:rPr lang="en-US" dirty="0"/>
              <a:t>When it's necessary for access for contractors or outside collaborators</a:t>
            </a:r>
          </a:p>
          <a:p>
            <a:pPr marL="1085850" lvl="1" indent="-171450"/>
            <a:r>
              <a:rPr lang="en-US" dirty="0"/>
              <a:t>Public, open source projects</a:t>
            </a:r>
          </a:p>
          <a:p>
            <a:pPr marL="171450" indent="-171450"/>
            <a:r>
              <a:rPr lang="en-US" dirty="0"/>
              <a:t>Downsides of forking when branching should be used</a:t>
            </a:r>
          </a:p>
          <a:p>
            <a:pPr marL="1085850" lvl="1" indent="-171450"/>
            <a:r>
              <a:rPr lang="en-US" dirty="0"/>
              <a:t>Confusing PR experience</a:t>
            </a:r>
          </a:p>
          <a:p>
            <a:pPr marL="1085850" lvl="1" indent="-171450"/>
            <a:r>
              <a:rPr lang="en-US" dirty="0"/>
              <a:t>Confusion on "source of truth"</a:t>
            </a:r>
          </a:p>
          <a:p>
            <a:pPr marL="1085850" lvl="1" indent="-171450"/>
            <a:r>
              <a:rPr lang="en-US" dirty="0"/>
              <a:t>Discouraging contributions implicitly</a:t>
            </a:r>
          </a:p>
          <a:p>
            <a:pPr lvl="1"/>
            <a:endParaRPr lang="en-US"/>
          </a:p>
          <a:p>
            <a:r>
              <a:rPr lang="en-US" dirty="0"/>
              <a:t>********</a:t>
            </a:r>
          </a:p>
          <a:p>
            <a:r>
              <a:rPr lang="en-US" dirty="0"/>
              <a:t>Resources</a:t>
            </a:r>
          </a:p>
          <a:p>
            <a:r>
              <a:rPr lang="en-US" dirty="0"/>
              <a:t>GitHub Community Forum thread on Forking vs Branching </a:t>
            </a:r>
            <a:r>
              <a:rPr lang="en-US" dirty="0">
                <a:hlinkClick r:id="rId3"/>
              </a:rPr>
              <a:t>https://github.community/t/branch-vs-fork/1206</a:t>
            </a:r>
            <a:endParaRPr lang="en-US" dirty="0"/>
          </a:p>
          <a:p>
            <a:r>
              <a:rPr lang="en-US" dirty="0"/>
              <a:t>********</a:t>
            </a:r>
          </a:p>
          <a:p>
            <a:pPr marL="171450" indent="-171450"/>
            <a:endParaRPr lang="en-US"/>
          </a:p>
          <a:p>
            <a:pPr lvl="1"/>
            <a:endParaRPr lang="en-US"/>
          </a:p>
          <a:p>
            <a:pPr lvl="1"/>
            <a:endParaRPr lang="en-US"/>
          </a:p>
        </p:txBody>
      </p:sp>
    </p:spTree>
    <p:extLst>
      <p:ext uri="{BB962C8B-B14F-4D97-AF65-F5344CB8AC3E}">
        <p14:creationId xmlns:p14="http://schemas.microsoft.com/office/powerpoint/2010/main" val="313828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86328f0eb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86328f0eb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a:p>
          <a:p>
            <a:r>
              <a:rPr lang="en"/>
              <a:t>To help other people find and contribute to your project, you can add topics to your repository related to your project's intended purpose, subject area, affinity groups, or other important qualities.</a:t>
            </a:r>
            <a:endParaRPr lang="en-US"/>
          </a:p>
          <a:p>
            <a:r>
              <a:rPr lang="en-US"/>
              <a:t>Because we recommend one organization, we'll often asked "I might have 1000 repos in here. How do I really narrow down what I'm looking at?"</a:t>
            </a:r>
          </a:p>
          <a:p>
            <a:r>
              <a:rPr lang="en-US"/>
              <a:t>There are several ways.</a:t>
            </a:r>
          </a:p>
          <a:p>
            <a:pPr lvl="1"/>
            <a:r>
              <a:rPr lang="en-US"/>
              <a:t>Naming convention is one. This is not our first recommendation, because it is difficult to enforce and maintain.</a:t>
            </a:r>
            <a:endParaRPr lang="en"/>
          </a:p>
          <a:p>
            <a:pPr lvl="1"/>
            <a:r>
              <a:rPr lang="en-US"/>
              <a:t>Repository topics are more tangible</a:t>
            </a:r>
            <a:endParaRPr lang="en"/>
          </a:p>
          <a:p>
            <a:r>
              <a:rPr lang="en"/>
              <a:t>Topics are applied to repositories, regardless of repository name.</a:t>
            </a:r>
          </a:p>
          <a:p>
            <a:pPr lvl="1"/>
            <a:r>
              <a:rPr lang="en"/>
              <a:t>Ex: Maybe you have a topic called app or database right to services</a:t>
            </a:r>
          </a:p>
          <a:p>
            <a:pPr lvl="1"/>
            <a:r>
              <a:rPr lang="en"/>
              <a:t>These are similar to labels on an issue.</a:t>
            </a:r>
          </a:p>
          <a:p>
            <a:r>
              <a:rPr lang="en"/>
              <a:t>Repositories can be filtered by topic.</a:t>
            </a:r>
          </a:p>
          <a:p>
            <a:pPr marL="158750" indent="0">
              <a:buNone/>
            </a:pPr>
            <a:endParaRPr lang="en"/>
          </a:p>
          <a:p>
            <a:pPr>
              <a:buNone/>
            </a:pPr>
            <a:r>
              <a:rPr lang="en" i="1"/>
              <a:t>********</a:t>
            </a:r>
          </a:p>
          <a:p>
            <a:pPr>
              <a:buNone/>
            </a:pPr>
            <a:r>
              <a:rPr lang="en" i="1"/>
              <a:t>Resources</a:t>
            </a:r>
          </a:p>
          <a:p>
            <a:r>
              <a:rPr lang="en" i="1"/>
              <a:t>GitHub Docs: Classifying your repository with topics </a:t>
            </a:r>
            <a:r>
              <a:rPr lang="en" i="1">
                <a:hlinkClick r:id="rId3"/>
              </a:rPr>
              <a:t>https://docs.github.com/en/github/administering-a-repository/classifying-your-repository-with-topics</a:t>
            </a:r>
            <a:endParaRPr lang="en" i="1"/>
          </a:p>
          <a:p>
            <a:pPr>
              <a:buNone/>
            </a:pPr>
            <a:r>
              <a:rPr lang="en" i="1"/>
              <a:t>********</a:t>
            </a:r>
          </a:p>
          <a:p>
            <a:pPr indent="0">
              <a:buNone/>
            </a:pPr>
            <a:endParaRPr lang="en-US"/>
          </a:p>
        </p:txBody>
      </p:sp>
    </p:spTree>
    <p:extLst>
      <p:ext uri="{BB962C8B-B14F-4D97-AF65-F5344CB8AC3E}">
        <p14:creationId xmlns:p14="http://schemas.microsoft.com/office/powerpoint/2010/main" val="2765079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86328f0ebd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86328f0ebd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This is how repository topics look.</a:t>
            </a:r>
          </a:p>
          <a:p>
            <a:r>
              <a:rPr lang="en-US"/>
              <a:t>You can add more, or you can add less. You can really customize which ones are applied to any repository.</a:t>
            </a:r>
          </a:p>
          <a:p>
            <a:r>
              <a:rPr lang="en-US"/>
              <a:t>Many organizations have a default set of topics that they like to add in their organization or in their repository list.</a:t>
            </a:r>
            <a:endParaRPr/>
          </a:p>
        </p:txBody>
      </p:sp>
    </p:spTree>
    <p:extLst>
      <p:ext uri="{BB962C8B-B14F-4D97-AF65-F5344CB8AC3E}">
        <p14:creationId xmlns:p14="http://schemas.microsoft.com/office/powerpoint/2010/main" val="458635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8d7f99efd9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8d7f99efd9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r>
              <a:rPr lang="en-US"/>
              <a:t>We've discussed topics and naming conventions</a:t>
            </a:r>
          </a:p>
          <a:p>
            <a:pPr marL="171450" indent="-171450"/>
            <a:r>
              <a:rPr lang="en-US"/>
              <a:t>Team repositories are an example of a different type of repository.</a:t>
            </a:r>
          </a:p>
          <a:p>
            <a:pPr lvl="1"/>
            <a:r>
              <a:rPr lang="en-US"/>
              <a:t>Instead of being a repository for code or an application, a team repository can house team documentation.</a:t>
            </a:r>
          </a:p>
          <a:p>
            <a:pPr lvl="1"/>
            <a:r>
              <a:rPr lang="en-US"/>
              <a:t>This may include a README that explains who the team is, what they work on, and links to their most relevant repositories and resources.</a:t>
            </a:r>
          </a:p>
          <a:p>
            <a:pPr lvl="1"/>
            <a:r>
              <a:rPr lang="en-US"/>
              <a:t>It is helpful to have a template, so these team repositories are standardized and discoverable by topic</a:t>
            </a:r>
          </a:p>
          <a:p>
            <a:pPr marL="171450" indent="-171450"/>
            <a:r>
              <a:rPr lang="en-US"/>
              <a:t>The team repositories tab is a way to view repositories, regardless of topics, that a specific team has access to.</a:t>
            </a:r>
          </a:p>
          <a:p>
            <a:pPr lvl="1"/>
            <a:r>
              <a:rPr lang="en-US"/>
              <a:t>Find your team page by going to your org page and clicking "teams"</a:t>
            </a:r>
          </a:p>
          <a:p>
            <a:pPr lvl="1"/>
            <a:r>
              <a:rPr lang="en-US"/>
              <a:t>Then click "Repositories"</a:t>
            </a:r>
          </a:p>
          <a:p>
            <a:pPr marL="0" indent="0">
              <a:buNone/>
            </a:pPr>
            <a:endParaRPr lang="en-US"/>
          </a:p>
          <a:p>
            <a:pPr marL="0" indent="0">
              <a:buNone/>
            </a:pPr>
            <a:endParaRPr lang="en-US"/>
          </a:p>
        </p:txBody>
      </p:sp>
    </p:spTree>
    <p:extLst>
      <p:ext uri="{BB962C8B-B14F-4D97-AF65-F5344CB8AC3E}">
        <p14:creationId xmlns:p14="http://schemas.microsoft.com/office/powerpoint/2010/main" val="2760541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8d7f99efd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8d7f99efd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r>
              <a:rPr lang="en-US"/>
              <a:t>We've already gone through how to manage GitHub fundamentals from the both the developer and the manager perspective.</a:t>
            </a:r>
          </a:p>
          <a:p>
            <a:pPr marL="171450" indent="-171450"/>
            <a:r>
              <a:rPr lang="en-US"/>
              <a:t>In the last session, the focus was organizations and teams and how they relate to each other.</a:t>
            </a:r>
          </a:p>
          <a:p>
            <a:pPr marL="171450" indent="-171450"/>
            <a:r>
              <a:rPr lang="en-US"/>
              <a:t>GitHub can be incredibly secure if organizations, teams, and companies understand the capabilities:</a:t>
            </a:r>
          </a:p>
          <a:p>
            <a:pPr lvl="1"/>
            <a:r>
              <a:rPr lang="en-US"/>
              <a:t>Protected branches</a:t>
            </a:r>
          </a:p>
          <a:p>
            <a:pPr lvl="1"/>
            <a:r>
              <a:rPr lang="en-US"/>
              <a:t>Templates</a:t>
            </a:r>
          </a:p>
          <a:p>
            <a:pPr lvl="1"/>
            <a:r>
              <a:rPr lang="en-US"/>
              <a:t>Forking</a:t>
            </a:r>
          </a:p>
          <a:p>
            <a:pPr lvl="1"/>
            <a:r>
              <a:rPr lang="en-US"/>
              <a:t>Topics</a:t>
            </a:r>
          </a:p>
          <a:p>
            <a:pPr lvl="1"/>
            <a:r>
              <a:rPr lang="en-US"/>
              <a:t>Organizing projects in larger organizations</a:t>
            </a:r>
          </a:p>
          <a:p>
            <a:pPr marL="0" indent="0">
              <a:buNone/>
            </a:pPr>
            <a:endParaRPr lang="en-US"/>
          </a:p>
          <a:p>
            <a:pPr marL="0" indent="0">
              <a:buNone/>
            </a:pPr>
            <a:r>
              <a:rPr lang="en-US"/>
              <a:t>Let's talk about policy, and how to tie these features in a way that helps you to see the options. </a:t>
            </a:r>
            <a:br>
              <a:rPr lang="en-US"/>
            </a:br>
            <a:endParaRPr lang="en-US"/>
          </a:p>
          <a:p>
            <a:pPr marL="0" indent="0">
              <a:buNone/>
            </a:pPr>
            <a:r>
              <a:rPr lang="en-US"/>
              <a:t>Let's showcase the art of the possible inside of GitHub. Security doesn't mean you have to have any trade offs in administrative ease. In GitHub, you have options available to you.</a:t>
            </a:r>
          </a:p>
          <a:p>
            <a:pPr marL="0" indent="0">
              <a:buNone/>
            </a:pPr>
            <a:endParaRPr lang="en-US"/>
          </a:p>
          <a:p>
            <a:pPr marL="0" indent="0">
              <a:buNone/>
            </a:pPr>
            <a:endParaRPr lang="en-US"/>
          </a:p>
          <a:p>
            <a:pPr marL="0" indent="0">
              <a:buNone/>
            </a:pPr>
            <a:r>
              <a:rPr lang="en-US"/>
              <a:t>********</a:t>
            </a:r>
          </a:p>
          <a:p>
            <a:pPr marL="0" indent="0">
              <a:buNone/>
            </a:pPr>
            <a:r>
              <a:rPr lang="en-US"/>
              <a:t>Resources</a:t>
            </a:r>
          </a:p>
          <a:p>
            <a:pPr marL="0" indent="0">
              <a:buNone/>
            </a:pPr>
            <a:r>
              <a:rPr lang="en-US">
                <a:hlinkClick r:id="rId3"/>
              </a:rPr>
              <a:t>https://help.github.com/en/github/setting-up-and-managing-organizations-and-teams/managing-organization-settings</a:t>
            </a:r>
            <a:endParaRPr lang="en-US"/>
          </a:p>
          <a:p>
            <a:pPr marL="0" indent="0">
              <a:buNone/>
            </a:pPr>
            <a:r>
              <a:rPr lang="en-US">
                <a:hlinkClick r:id="rId4"/>
              </a:rPr>
              <a:t>https://help.github.com/en/github/administering-a-repository/managing-repository-settings</a:t>
            </a:r>
            <a:endParaRPr lang="en-US"/>
          </a:p>
          <a:p>
            <a:pPr marL="0" indent="0">
              <a:buNone/>
            </a:pPr>
            <a:endParaRPr lang="en-US"/>
          </a:p>
          <a:p>
            <a:pPr marL="0" indent="0">
              <a:buNone/>
            </a:pPr>
            <a:r>
              <a:rPr lang="en-US"/>
              <a:t>********</a:t>
            </a:r>
          </a:p>
          <a:p>
            <a:pPr marL="0" indent="0">
              <a:buNone/>
            </a:pPr>
            <a:endParaRPr lang="en-US"/>
          </a:p>
          <a:p>
            <a:pPr marL="0" indent="0">
              <a:buNone/>
            </a:pPr>
            <a:endParaRPr lang="en-US"/>
          </a:p>
        </p:txBody>
      </p:sp>
    </p:spTree>
    <p:extLst>
      <p:ext uri="{BB962C8B-B14F-4D97-AF65-F5344CB8AC3E}">
        <p14:creationId xmlns:p14="http://schemas.microsoft.com/office/powerpoint/2010/main" val="906468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87e7e5db0b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7e7e5db0b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r>
              <a:rPr lang="en"/>
              <a:t>Please see the walkthrough document for this module</a:t>
            </a:r>
            <a:endParaRPr lang="en-US"/>
          </a:p>
        </p:txBody>
      </p:sp>
    </p:spTree>
    <p:extLst>
      <p:ext uri="{BB962C8B-B14F-4D97-AF65-F5344CB8AC3E}">
        <p14:creationId xmlns:p14="http://schemas.microsoft.com/office/powerpoint/2010/main" val="2622399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8d7f99efd9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8d7f99efd9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A common scenario that we see with customers:</a:t>
            </a:r>
          </a:p>
          <a:p>
            <a:r>
              <a:rPr lang="en-US"/>
              <a:t>Organizations often want their repositories to have a certain visibility. (Ex: Internal or public as default.)</a:t>
            </a:r>
          </a:p>
          <a:p>
            <a:r>
              <a:rPr lang="en-US"/>
              <a:t>Automation can help here. If someone creates a repository outside of the policy, it is audited. You can get alerted. Not only can you see it and report on it, but you can actually actively be alerted on that.</a:t>
            </a:r>
          </a:p>
          <a:p>
            <a:endParaRPr lang="en-US"/>
          </a:p>
          <a:p>
            <a:pPr>
              <a:buNone/>
            </a:pPr>
            <a:r>
              <a:rPr lang="en" i="0"/>
              <a:t>A story</a:t>
            </a:r>
          </a:p>
          <a:p>
            <a:pPr>
              <a:buNone/>
            </a:pPr>
            <a:endParaRPr lang="en" i="0"/>
          </a:p>
          <a:p>
            <a:r>
              <a:rPr lang="en" i="0"/>
              <a:t>Imagine a situation where you don't have this reporting data at your fingertips as you manage your applications. </a:t>
            </a:r>
          </a:p>
          <a:p>
            <a:r>
              <a:rPr lang="en" i="0"/>
              <a:t>Imagine that you're slowly rolling out more open and transparent ways of working, and you get a ping on Slack about this reporting data. </a:t>
            </a:r>
          </a:p>
          <a:p>
            <a:r>
              <a:rPr lang="en" i="0"/>
              <a:t>But, you don't know where to find that data at the tip of your fingers. You don't know what the root cause of this report is. Maybe your application is down, or it is slow, or there's a local report that someone can't access the application. </a:t>
            </a:r>
          </a:p>
          <a:p>
            <a:r>
              <a:rPr lang="en" i="0"/>
              <a:t>How do you get that data? How do you solve that issue at its core? Are you using automation and Actions? </a:t>
            </a:r>
          </a:p>
          <a:p>
            <a:r>
              <a:rPr lang="en" i="0"/>
              <a:t>Access and visibility to things like GitHub Packages, release packages, the related issues, pull requests, commits, tests, labels, and milestones – all give you a leg up to find what you need. </a:t>
            </a:r>
          </a:p>
          <a:p>
            <a:r>
              <a:rPr lang="en" i="0"/>
              <a:t>It's one thing to not have access to this information. </a:t>
            </a:r>
          </a:p>
          <a:p>
            <a:r>
              <a:rPr lang="en" i="0"/>
              <a:t>It's another to have access, but still struggle to find it manually. </a:t>
            </a:r>
          </a:p>
          <a:p>
            <a:r>
              <a:rPr lang="en" i="0"/>
              <a:t>We recommend working towards automation to coordinate your relevant data points into your relevant systems, like </a:t>
            </a:r>
            <a:r>
              <a:rPr lang="en" i="0" err="1"/>
              <a:t>ChatOps</a:t>
            </a:r>
            <a:r>
              <a:rPr lang="en" i="0"/>
              <a:t> or monitoring dashboards.</a:t>
            </a:r>
          </a:p>
          <a:p>
            <a:endParaRPr lang="en-US" i="0"/>
          </a:p>
          <a:p>
            <a:pPr marL="158750" indent="0">
              <a:buNone/>
            </a:pPr>
            <a:endParaRPr lang="en-US"/>
          </a:p>
          <a:p>
            <a:pPr marL="158750" indent="0">
              <a:buNone/>
            </a:pPr>
            <a:r>
              <a:rPr lang="en-US"/>
              <a:t>********</a:t>
            </a:r>
          </a:p>
          <a:p>
            <a:pPr marL="158750" indent="0">
              <a:buNone/>
            </a:pPr>
            <a:r>
              <a:rPr lang="en-US"/>
              <a:t>Speaker tip:</a:t>
            </a:r>
          </a:p>
          <a:p>
            <a:pPr marL="158750" indent="0">
              <a:buNone/>
            </a:pPr>
            <a:r>
              <a:rPr lang="en-US"/>
              <a:t>Our customers often want to walk through their settings and configurations with us. This provides an opportunity to walk through each setting and discuss how it works, and when to use it, and it also provides a check-up to ensure they don't have any problematic configurations.</a:t>
            </a:r>
          </a:p>
          <a:p>
            <a:pPr marL="158750" indent="0">
              <a:buNone/>
            </a:pPr>
            <a:r>
              <a:rPr lang="en-US"/>
              <a:t>********</a:t>
            </a:r>
          </a:p>
          <a:p>
            <a:pPr marL="158750" indent="0">
              <a:buNone/>
            </a:pPr>
            <a:endParaRPr lang="en-US"/>
          </a:p>
        </p:txBody>
      </p:sp>
    </p:spTree>
    <p:extLst>
      <p:ext uri="{BB962C8B-B14F-4D97-AF65-F5344CB8AC3E}">
        <p14:creationId xmlns:p14="http://schemas.microsoft.com/office/powerpoint/2010/main" val="3172350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87e7e5db0b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87e7e5db0b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 dirty="0"/>
              <a:t>GitHub's recommendation is one organization by default. Just about any workflow can work with one organization. </a:t>
            </a:r>
            <a:endParaRPr lang="en-US" dirty="0"/>
          </a:p>
          <a:p>
            <a:pPr>
              <a:buNone/>
            </a:pPr>
            <a:r>
              <a:rPr lang="en" dirty="0"/>
              <a:t> </a:t>
            </a:r>
          </a:p>
          <a:p>
            <a:pPr>
              <a:buNone/>
            </a:pPr>
            <a:r>
              <a:rPr lang="en" b="1" dirty="0"/>
              <a:t>Why?</a:t>
            </a:r>
            <a:endParaRPr lang="en" dirty="0"/>
          </a:p>
          <a:p>
            <a:pPr>
              <a:buNone/>
            </a:pPr>
            <a:endParaRPr lang="en" b="1"/>
          </a:p>
          <a:p>
            <a:pPr>
              <a:buNone/>
            </a:pPr>
            <a:r>
              <a:rPr lang="en" dirty="0"/>
              <a:t>We recommend one org not because we disallow multiple organizations, but we really want to help customers simplify what they're doing &amp; make their lives easier.</a:t>
            </a:r>
          </a:p>
          <a:p>
            <a:pPr>
              <a:buNone/>
            </a:pPr>
            <a:endParaRPr lang="en"/>
          </a:p>
          <a:p>
            <a:r>
              <a:rPr lang="en" dirty="0"/>
              <a:t>Reporting and visibility across organizations </a:t>
            </a:r>
          </a:p>
          <a:p>
            <a:pPr lvl="1"/>
            <a:r>
              <a:rPr lang="en" dirty="0"/>
              <a:t>Monitoring, reporting, troubleshooting is much more difficult when using multiple orgs.</a:t>
            </a:r>
          </a:p>
          <a:p>
            <a:pPr lvl="1"/>
            <a:r>
              <a:rPr lang="en" dirty="0"/>
              <a:t>If you can't clearly get to the root cause and quantify or qualify the report of the downtime easily, then you really need to look at how much time you might be spending on doing that manually, and that includes security, and that includes doing who's doing what. </a:t>
            </a:r>
          </a:p>
          <a:p>
            <a:r>
              <a:rPr lang="en" dirty="0"/>
              <a:t>Improved discoverability/Ability for others to easily contribute to other projects. </a:t>
            </a:r>
          </a:p>
          <a:p>
            <a:r>
              <a:rPr lang="en" dirty="0"/>
              <a:t>Managing configurations</a:t>
            </a:r>
          </a:p>
          <a:p>
            <a:pPr lvl="1"/>
            <a:r>
              <a:rPr lang="en" dirty="0"/>
              <a:t>Managing settings at the org level instead of the enterprise level provides more fine grain control for configuration. Often, if multiple orgs are actually necessary, the reasons that they are necessary require different configurations at the organization level.</a:t>
            </a:r>
          </a:p>
          <a:p>
            <a:pPr>
              <a:buNone/>
            </a:pPr>
            <a:r>
              <a:rPr lang="en" dirty="0"/>
              <a:t> </a:t>
            </a:r>
          </a:p>
          <a:p>
            <a:pPr>
              <a:buNone/>
            </a:pPr>
            <a:r>
              <a:rPr lang="en" b="1" dirty="0"/>
              <a:t>Other context:</a:t>
            </a:r>
          </a:p>
          <a:p>
            <a:pPr>
              <a:buNone/>
            </a:pPr>
            <a:r>
              <a:rPr lang="en" dirty="0"/>
              <a:t>GHEC (GitHub Enterprise Cloud) especially lends itself to single org per enterprise, because Cloud is already hosted on the public GitHub com infrastructure.</a:t>
            </a:r>
          </a:p>
          <a:p>
            <a:pPr>
              <a:buNone/>
            </a:pPr>
            <a:endParaRPr lang="en"/>
          </a:p>
          <a:p>
            <a:pPr>
              <a:buNone/>
            </a:pPr>
            <a:r>
              <a:rPr lang="en" b="1" dirty="0"/>
              <a:t>Exceptions:</a:t>
            </a:r>
          </a:p>
          <a:p>
            <a:pPr>
              <a:buNone/>
            </a:pPr>
            <a:r>
              <a:rPr lang="en" dirty="0"/>
              <a:t>There are some niche use cases that make sense for multiple organizations, like mergers or contractor access, but they come with significant tradeoffs. </a:t>
            </a:r>
          </a:p>
          <a:p>
            <a:pPr>
              <a:buNone/>
            </a:pPr>
            <a:r>
              <a:rPr lang="en" dirty="0"/>
              <a:t> </a:t>
            </a:r>
          </a:p>
          <a:p>
            <a:pPr>
              <a:buNone/>
            </a:pPr>
            <a:r>
              <a:rPr lang="en" dirty="0"/>
              <a:t>You may hear from customers: </a:t>
            </a:r>
          </a:p>
          <a:p>
            <a:pPr>
              <a:buNone/>
            </a:pPr>
            <a:r>
              <a:rPr lang="en" dirty="0"/>
              <a:t> </a:t>
            </a:r>
          </a:p>
          <a:p>
            <a:r>
              <a:rPr lang="en" dirty="0"/>
              <a:t>"How do I actually organize everything I have a large divergent company built off of acquisitions over years."</a:t>
            </a:r>
          </a:p>
          <a:p>
            <a:r>
              <a:rPr lang="en" dirty="0"/>
              <a:t>"My company's been around for 75 years and the structure that we have in place today will never adapt to where you know we're looking to go going forward, and therefore we cannot innovate" </a:t>
            </a:r>
          </a:p>
          <a:p>
            <a:pPr>
              <a:buNone/>
            </a:pPr>
            <a:endParaRPr lang="en"/>
          </a:p>
          <a:p>
            <a:pPr>
              <a:buNone/>
            </a:pPr>
            <a:r>
              <a:rPr lang="en" dirty="0"/>
              <a:t> </a:t>
            </a:r>
          </a:p>
          <a:p>
            <a:pPr>
              <a:buNone/>
            </a:pPr>
            <a:r>
              <a:rPr lang="en" b="1" dirty="0"/>
              <a:t>The goal is to have a conversation about this.</a:t>
            </a:r>
          </a:p>
          <a:p>
            <a:r>
              <a:rPr lang="en" dirty="0"/>
              <a:t>Try to turn the conversations into an exploration of possibilities.</a:t>
            </a:r>
          </a:p>
          <a:p>
            <a:r>
              <a:rPr lang="en" dirty="0"/>
              <a:t>Help the customer see that yes, it is possible to adapt your organization with a lot of different history inside of it. </a:t>
            </a:r>
          </a:p>
          <a:p>
            <a:r>
              <a:rPr lang="en" b="1" dirty="0"/>
              <a:t>How to do that?</a:t>
            </a:r>
          </a:p>
          <a:p>
            <a:pPr lvl="1"/>
            <a:r>
              <a:rPr lang="en" dirty="0"/>
              <a:t>Talk about what is possible</a:t>
            </a:r>
          </a:p>
          <a:p>
            <a:pPr lvl="1"/>
            <a:r>
              <a:rPr lang="en" dirty="0"/>
              <a:t>Leverage the API to address specific pain points</a:t>
            </a:r>
          </a:p>
          <a:p>
            <a:pPr marL="615950" lvl="1" indent="0">
              <a:buNone/>
            </a:pPr>
            <a:endParaRPr lang="en"/>
          </a:p>
          <a:p>
            <a:pPr marL="158750" indent="0">
              <a:buNone/>
            </a:pPr>
            <a:endParaRPr lang="en" i="1"/>
          </a:p>
          <a:p>
            <a:pPr marL="158750" indent="0">
              <a:buNone/>
            </a:pPr>
            <a:r>
              <a:rPr lang="en" i="1" dirty="0"/>
              <a:t>********</a:t>
            </a:r>
          </a:p>
          <a:p>
            <a:pPr marL="158750" indent="0">
              <a:buNone/>
            </a:pPr>
            <a:r>
              <a:rPr lang="en" i="1" dirty="0"/>
              <a:t>Resources:</a:t>
            </a:r>
          </a:p>
          <a:p>
            <a:r>
              <a:rPr lang="en" i="1" dirty="0">
                <a:hlinkClick r:id="rId3"/>
              </a:rPr>
              <a:t>https://github.com/github/platform-samples</a:t>
            </a:r>
          </a:p>
          <a:p>
            <a:r>
              <a:rPr lang="en" dirty="0">
                <a:hlinkClick r:id="rId4"/>
              </a:rPr>
              <a:t>https://resources.github.com/downloads/github-guide-to-organizations.pdf</a:t>
            </a:r>
            <a:endParaRPr lang="en"/>
          </a:p>
          <a:p>
            <a:pPr marL="158750" indent="0">
              <a:buNone/>
            </a:pPr>
            <a:r>
              <a:rPr lang="en" i="1" dirty="0"/>
              <a:t>*******</a:t>
            </a:r>
          </a:p>
          <a:p>
            <a:endParaRPr lang="en"/>
          </a:p>
          <a:p>
            <a:pPr>
              <a:buNone/>
            </a:pPr>
            <a:r>
              <a:rPr lang="en" dirty="0"/>
              <a:t> </a:t>
            </a:r>
          </a:p>
          <a:p>
            <a:pPr>
              <a:buNone/>
            </a:pPr>
            <a:r>
              <a:rPr lang="en" dirty="0"/>
              <a:t> </a:t>
            </a:r>
          </a:p>
        </p:txBody>
      </p:sp>
    </p:spTree>
    <p:extLst>
      <p:ext uri="{BB962C8B-B14F-4D97-AF65-F5344CB8AC3E}">
        <p14:creationId xmlns:p14="http://schemas.microsoft.com/office/powerpoint/2010/main" val="320125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87e7e5db0b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87e7e5db0b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
              <a:t>This is GitHub's most recommended set-up. Start here, then have a conversation with teams to make any adjustments.</a:t>
            </a:r>
          </a:p>
          <a:p>
            <a:pPr marL="158750" indent="0">
              <a:buNone/>
            </a:pPr>
            <a:endParaRPr lang="en"/>
          </a:p>
          <a:p>
            <a:pPr marL="158750" indent="0">
              <a:buNone/>
            </a:pPr>
            <a:r>
              <a:rPr lang="en" b="1"/>
              <a:t>Base permissions</a:t>
            </a:r>
            <a:r>
              <a:rPr lang="en"/>
              <a:t>: None</a:t>
            </a:r>
          </a:p>
          <a:p>
            <a:pPr marL="330200" indent="-171450"/>
            <a:r>
              <a:rPr lang="en"/>
              <a:t>Control access with teams</a:t>
            </a:r>
          </a:p>
          <a:p>
            <a:pPr marL="330200" indent="-171450"/>
            <a:endParaRPr lang="en"/>
          </a:p>
          <a:p>
            <a:pPr marL="158750" indent="0">
              <a:buNone/>
            </a:pPr>
            <a:r>
              <a:rPr lang="en" b="1"/>
              <a:t>Repository creation: </a:t>
            </a:r>
            <a:r>
              <a:rPr lang="en"/>
              <a:t>Internal</a:t>
            </a:r>
          </a:p>
          <a:p>
            <a:r>
              <a:rPr lang="en"/>
              <a:t>Customers often have contractors who ideally shouldn't see each other's work.</a:t>
            </a:r>
          </a:p>
          <a:p>
            <a:pPr>
              <a:buChar char="-"/>
            </a:pPr>
            <a:endParaRPr lang="en"/>
          </a:p>
          <a:p>
            <a:pPr marL="158750" indent="0">
              <a:buNone/>
            </a:pPr>
            <a:r>
              <a:rPr lang="en" b="1"/>
              <a:t>Repository forking:</a:t>
            </a:r>
            <a:r>
              <a:rPr lang="en"/>
              <a:t> Disabled</a:t>
            </a:r>
          </a:p>
          <a:p>
            <a:r>
              <a:rPr lang="en"/>
              <a:t>Disable forking by default, unless you really know what you're doing.</a:t>
            </a:r>
          </a:p>
          <a:p>
            <a:r>
              <a:rPr lang="en"/>
              <a:t>If forking is disabled, it is only allowed on public repositories.</a:t>
            </a:r>
          </a:p>
          <a:p>
            <a:r>
              <a:rPr lang="en"/>
              <a:t>This is also configurable at a repository level.</a:t>
            </a:r>
          </a:p>
          <a:p>
            <a:endParaRPr lang="en"/>
          </a:p>
          <a:p>
            <a:pPr marL="158750" indent="0">
              <a:buNone/>
            </a:pPr>
            <a:r>
              <a:rPr lang="en" b="1"/>
              <a:t>Repository invitations: </a:t>
            </a:r>
            <a:r>
              <a:rPr lang="en"/>
              <a:t>Disabled</a:t>
            </a:r>
          </a:p>
          <a:p>
            <a:r>
              <a:rPr lang="en"/>
              <a:t>Keep that at the administrative level</a:t>
            </a:r>
          </a:p>
          <a:p>
            <a:r>
              <a:rPr lang="en"/>
              <a:t>If disabled, only organization owners can invite outside collaborators</a:t>
            </a:r>
          </a:p>
          <a:p>
            <a:pPr marL="158750" indent="0">
              <a:buNone/>
            </a:pPr>
            <a:endParaRPr lang="en"/>
          </a:p>
          <a:p>
            <a:pPr marL="158750" indent="0">
              <a:buNone/>
            </a:pPr>
            <a:r>
              <a:rPr lang="en" b="1"/>
              <a:t>Repository visibility change: </a:t>
            </a:r>
            <a:r>
              <a:rPr lang="en"/>
              <a:t>Disabled</a:t>
            </a:r>
          </a:p>
          <a:p>
            <a:r>
              <a:rPr lang="en"/>
              <a:t>You don't necessarily want something private to become public, or something public to become private. </a:t>
            </a:r>
          </a:p>
          <a:p>
            <a:pPr lvl="1"/>
            <a:r>
              <a:rPr lang="en"/>
              <a:t>Ex: A public, open source repository is promoting your brand, like VS Code. There are downstream dependencies. Making this type of repo private could affect many people in a variety of ways.</a:t>
            </a:r>
          </a:p>
          <a:p>
            <a:r>
              <a:rPr lang="en"/>
              <a:t>Relatively new setting - "Internal" repositories, visible to all Org members</a:t>
            </a:r>
          </a:p>
          <a:p>
            <a:r>
              <a:rPr lang="en"/>
              <a:t>If disabled, only organization owners can change visibility after the repository is created</a:t>
            </a:r>
          </a:p>
          <a:p>
            <a:pPr marL="457200" lvl="0" indent="-298450" algn="l" rtl="0">
              <a:spcBef>
                <a:spcPts val="0"/>
              </a:spcBef>
              <a:spcAft>
                <a:spcPts val="0"/>
              </a:spcAft>
              <a:buSzPts val="1100"/>
            </a:pPr>
            <a:endParaRPr lang="en"/>
          </a:p>
        </p:txBody>
      </p:sp>
    </p:spTree>
    <p:extLst>
      <p:ext uri="{BB962C8B-B14F-4D97-AF65-F5344CB8AC3E}">
        <p14:creationId xmlns:p14="http://schemas.microsoft.com/office/powerpoint/2010/main" val="2303022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86328f0eb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86328f0eb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When users create new repositories, they are faced with quite a few options.</a:t>
            </a:r>
          </a:p>
          <a:p>
            <a:r>
              <a:rPr lang="en-US"/>
              <a:t>Organizations may have guidelines or policies about these options</a:t>
            </a:r>
          </a:p>
          <a:p>
            <a:r>
              <a:rPr lang="en-US"/>
              <a:t>Administrators can do some things here, but instead of defaulting to restrictive, we recommend automation to enforce and encourage policy compliance at scale.</a:t>
            </a:r>
          </a:p>
          <a:p>
            <a:pPr lvl="1"/>
            <a:r>
              <a:rPr lang="en-US"/>
              <a:t>For example, hopefully we can all agree on the value of README files. Rather than restrict who can create repositories to prevent poorly documented repositories, use automation. (We'll talk about some examples shortly.)</a:t>
            </a:r>
          </a:p>
          <a:p>
            <a:pPr lvl="1"/>
            <a:endParaRPr lang="en-US" b="1"/>
          </a:p>
          <a:p>
            <a:pPr lvl="1"/>
            <a:r>
              <a:rPr lang="en" b="1">
                <a:hlinkClick r:id="rId3"/>
              </a:rPr>
              <a:t>Resources: </a:t>
            </a:r>
            <a:r>
              <a:rPr lang="en">
                <a:hlinkClick r:id="rId3"/>
              </a:rPr>
              <a:t>https://github.com/new</a:t>
            </a:r>
            <a:endParaRPr lang="en-US"/>
          </a:p>
        </p:txBody>
      </p:sp>
    </p:spTree>
    <p:extLst>
      <p:ext uri="{BB962C8B-B14F-4D97-AF65-F5344CB8AC3E}">
        <p14:creationId xmlns:p14="http://schemas.microsoft.com/office/powerpoint/2010/main" val="3134852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7d76e7ff4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7d76e7ff4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spcBef>
                <a:spcPts val="400"/>
              </a:spcBef>
              <a:spcAft>
                <a:spcPts val="400"/>
              </a:spcAft>
            </a:pPr>
            <a:r>
              <a:rPr lang="en"/>
              <a:t>You can make an existing repository a template, so you and others can generate new repositories with the same directory structure, branches, and files.</a:t>
            </a:r>
            <a:endParaRPr lang="en-US"/>
          </a:p>
          <a:p>
            <a:pPr marL="171450" indent="-171450">
              <a:spcBef>
                <a:spcPts val="400"/>
              </a:spcBef>
              <a:spcAft>
                <a:spcPts val="400"/>
              </a:spcAft>
            </a:pPr>
            <a:r>
              <a:rPr lang="en-US"/>
              <a:t>Whenever you use the template, new repositories are created with the same directory structure, branches, and files.</a:t>
            </a:r>
          </a:p>
          <a:p>
            <a:pPr lvl="1">
              <a:spcBef>
                <a:spcPts val="400"/>
              </a:spcBef>
              <a:spcAft>
                <a:spcPts val="400"/>
              </a:spcAft>
            </a:pPr>
            <a:r>
              <a:rPr lang="en-US"/>
              <a:t>Issues and pull requests do not come over. What you're actually doing is putting in place the </a:t>
            </a:r>
            <a:r>
              <a:rPr lang="en-US" b="1"/>
              <a:t>code</a:t>
            </a:r>
            <a:r>
              <a:rPr lang="en-US"/>
              <a:t> as policy for that repository. </a:t>
            </a:r>
          </a:p>
          <a:p>
            <a:pPr lvl="1">
              <a:spcBef>
                <a:spcPts val="400"/>
              </a:spcBef>
              <a:spcAft>
                <a:spcPts val="400"/>
              </a:spcAft>
            </a:pPr>
            <a:r>
              <a:rPr lang="en-US"/>
              <a:t>Template repositories can include other policies as code, like a contributing guide, .</a:t>
            </a:r>
            <a:r>
              <a:rPr lang="en-US" err="1"/>
              <a:t>gitgnore</a:t>
            </a:r>
            <a:r>
              <a:rPr lang="en-US"/>
              <a:t>, issue templates, or other configuration files</a:t>
            </a:r>
          </a:p>
          <a:p>
            <a:pPr>
              <a:spcBef>
                <a:spcPts val="400"/>
              </a:spcBef>
              <a:spcAft>
                <a:spcPts val="400"/>
              </a:spcAft>
            </a:pPr>
            <a:r>
              <a:rPr lang="en-US"/>
              <a:t>Template repositories can also include workflow files – which means automation will already be in place for new repositories. Attach automation on the back side. Examples of this could be:</a:t>
            </a:r>
          </a:p>
          <a:p>
            <a:pPr lvl="1"/>
            <a:r>
              <a:rPr lang="en-US"/>
              <a:t>An action that triggers a new issue immediately after the repository is created, reminding the creator to check or configure certain settings at the repository level.</a:t>
            </a:r>
          </a:p>
          <a:p>
            <a:pPr lvl="1"/>
            <a:r>
              <a:rPr lang="en-US"/>
              <a:t>An action that opens an issue with contact information for the administrator or an internal GitHub adoption team</a:t>
            </a:r>
          </a:p>
          <a:p>
            <a:pPr marL="171450" indent="-171450">
              <a:spcBef>
                <a:spcPts val="400"/>
              </a:spcBef>
              <a:spcAft>
                <a:spcPts val="400"/>
              </a:spcAft>
            </a:pPr>
            <a:r>
              <a:rPr lang="en-US"/>
              <a:t>If you focus on policy and infrastructure as code, all of the above is code.</a:t>
            </a:r>
          </a:p>
          <a:p>
            <a:pPr marL="171450" indent="-171450">
              <a:spcBef>
                <a:spcPts val="400"/>
              </a:spcBef>
              <a:spcAft>
                <a:spcPts val="400"/>
              </a:spcAft>
            </a:pPr>
            <a:r>
              <a:rPr lang="en-US"/>
              <a:t>Really easy to scale.</a:t>
            </a:r>
          </a:p>
          <a:p>
            <a:endParaRPr lang="en-US"/>
          </a:p>
          <a:p>
            <a:pPr marL="0" indent="0">
              <a:buNone/>
            </a:pPr>
            <a:endParaRPr lang="en-US"/>
          </a:p>
          <a:p>
            <a:pPr marL="0" indent="0">
              <a:buNone/>
            </a:pPr>
            <a:r>
              <a:rPr lang="en-US" i="1"/>
              <a:t>********</a:t>
            </a:r>
          </a:p>
          <a:p>
            <a:pPr marL="0" indent="0">
              <a:buNone/>
            </a:pPr>
            <a:r>
              <a:rPr lang="en-US" i="1"/>
              <a:t>Resources</a:t>
            </a:r>
          </a:p>
          <a:p>
            <a:pPr marL="171450" indent="-171450"/>
            <a:r>
              <a:rPr lang="en-US" i="1"/>
              <a:t>GitHub Docs: Creating a template repository </a:t>
            </a:r>
            <a:r>
              <a:rPr lang="en-US" i="1">
                <a:hlinkClick r:id="rId3"/>
              </a:rPr>
              <a:t>https://docs.github.com/en/github/creating-cloning-and-archiving-repositories/creating-a-template-repository</a:t>
            </a:r>
            <a:endParaRPr lang="en-US" i="1"/>
          </a:p>
          <a:p>
            <a:pPr marL="0" indent="0">
              <a:buNone/>
            </a:pPr>
            <a:r>
              <a:rPr lang="en-US" i="1"/>
              <a:t>********</a:t>
            </a:r>
          </a:p>
        </p:txBody>
      </p:sp>
    </p:spTree>
    <p:extLst>
      <p:ext uri="{BB962C8B-B14F-4D97-AF65-F5344CB8AC3E}">
        <p14:creationId xmlns:p14="http://schemas.microsoft.com/office/powerpoint/2010/main" val="811266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86328f0ebd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86328f0ebd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 dirty="0"/>
              <a:t>We have seen enterprises use one or more 'dot' files and templates to control repository settings. </a:t>
            </a:r>
            <a:endParaRPr lang="en-US" dirty="0"/>
          </a:p>
          <a:p>
            <a:pPr algn="l"/>
            <a:r>
              <a:rPr lang="en" dirty="0"/>
              <a:t> </a:t>
            </a:r>
          </a:p>
          <a:p>
            <a:pPr algn="l"/>
            <a:r>
              <a:rPr lang="en" dirty="0"/>
              <a:t>GitHub has a lot of built-in features (like issue templates) accessible via the UI and configurable as code. (We will look at an issue template example as a JSON file shortly.) </a:t>
            </a:r>
          </a:p>
          <a:p>
            <a:pPr algn="l"/>
            <a:endParaRPr lang="en"/>
          </a:p>
          <a:p>
            <a:pPr algn="l"/>
            <a:r>
              <a:rPr lang="en" dirty="0"/>
              <a:t>The message is clear – a combination of codified policy plus automation is the best for scaling policy compliance</a:t>
            </a:r>
          </a:p>
          <a:p>
            <a:pPr algn="l"/>
            <a:endParaRPr lang="en"/>
          </a:p>
          <a:p>
            <a:pPr algn="l"/>
            <a:r>
              <a:rPr lang="en" dirty="0"/>
              <a:t>The screen shows functionality that is enabled with third-party apps.</a:t>
            </a:r>
          </a:p>
          <a:p>
            <a:pPr algn="l"/>
            <a:endParaRPr lang="en" dirty="0"/>
          </a:p>
          <a:p>
            <a:pPr marL="171450" indent="-171450"/>
            <a:r>
              <a:rPr lang="en-US" dirty="0"/>
              <a:t>This is a simple GitHub settings </a:t>
            </a:r>
            <a:r>
              <a:rPr lang="en-US" dirty="0" err="1"/>
              <a:t>yml</a:t>
            </a:r>
            <a:r>
              <a:rPr lang="en-US" dirty="0"/>
              <a:t> file.</a:t>
            </a:r>
          </a:p>
          <a:p>
            <a:pPr marL="171450" indent="-171450"/>
            <a:r>
              <a:rPr lang="en-US" dirty="0"/>
              <a:t>All of these settings are in the UI in the settings tab.</a:t>
            </a:r>
          </a:p>
          <a:p>
            <a:pPr marL="171450" indent="-171450"/>
            <a:r>
              <a:rPr lang="en-US" dirty="0"/>
              <a:t>Putting these settings as code is incredibly scalable and powerful.</a:t>
            </a:r>
          </a:p>
          <a:p>
            <a:pPr lvl="1"/>
            <a:r>
              <a:rPr lang="en-US" dirty="0"/>
              <a:t>By storing settings as code, you open those settings up to automation for things like audits, or even automated changes via PR.</a:t>
            </a:r>
          </a:p>
          <a:p>
            <a:pPr lvl="1"/>
            <a:r>
              <a:rPr lang="en-US" dirty="0"/>
              <a:t>This will work whether you have 15 or 1500 repositories.</a:t>
            </a:r>
          </a:p>
          <a:p>
            <a:pPr lvl="1"/>
            <a:r>
              <a:rPr lang="en-US" dirty="0"/>
              <a:t>Since it is code, it is in Git version control.</a:t>
            </a:r>
          </a:p>
          <a:p>
            <a:pPr marL="171450" indent="-171450"/>
            <a:r>
              <a:rPr lang="en-US" dirty="0"/>
              <a:t>Customer application:</a:t>
            </a:r>
          </a:p>
          <a:p>
            <a:pPr lvl="1"/>
            <a:r>
              <a:rPr lang="en-US" dirty="0"/>
              <a:t>How many repositories do your customers have?</a:t>
            </a:r>
          </a:p>
          <a:p>
            <a:pPr lvl="1"/>
            <a:r>
              <a:rPr lang="en-US" dirty="0"/>
              <a:t>Do they know what the settings are in each repository?</a:t>
            </a:r>
          </a:p>
          <a:p>
            <a:pPr lvl="1"/>
            <a:r>
              <a:rPr lang="en-US" dirty="0"/>
              <a:t>Do they know what settings should be enforced across those repositories?</a:t>
            </a:r>
          </a:p>
          <a:p>
            <a:pPr marL="171450" indent="-171450"/>
            <a:r>
              <a:rPr lang="en-US" dirty="0"/>
              <a:t>You know who changed what, and when</a:t>
            </a:r>
          </a:p>
          <a:p>
            <a:pPr marL="171450" indent="-171450"/>
            <a:r>
              <a:rPr lang="en-US" dirty="0"/>
              <a:t>You have an app to monitor manual changes</a:t>
            </a:r>
            <a:r>
              <a:rPr lang="en-US" b="1" dirty="0"/>
              <a:t> </a:t>
            </a:r>
            <a:endParaRPr lang="en-US" dirty="0"/>
          </a:p>
          <a:p>
            <a:endParaRPr lang="en-US"/>
          </a:p>
          <a:p>
            <a:r>
              <a:rPr lang="en-US" i="1" dirty="0"/>
              <a:t>********</a:t>
            </a:r>
            <a:endParaRPr lang="en-US" dirty="0"/>
          </a:p>
          <a:p>
            <a:r>
              <a:rPr lang="en-US" i="1" dirty="0"/>
              <a:t>Resources</a:t>
            </a:r>
            <a:endParaRPr lang="en-US" dirty="0"/>
          </a:p>
          <a:p>
            <a:r>
              <a:rPr lang="en-US" i="1" dirty="0"/>
              <a:t>Third party example:  Probot app: Settings </a:t>
            </a:r>
            <a:r>
              <a:rPr lang="en-US" i="1" dirty="0">
                <a:hlinkClick r:id="rId3"/>
              </a:rPr>
              <a:t>https://probot.github.io/apps/settings/</a:t>
            </a:r>
            <a:endParaRPr lang="en-US" dirty="0"/>
          </a:p>
          <a:p>
            <a:r>
              <a:rPr lang="en-US" i="1" dirty="0"/>
              <a:t>********</a:t>
            </a:r>
            <a:endParaRPr lang="en" dirty="0"/>
          </a:p>
        </p:txBody>
      </p:sp>
    </p:spTree>
    <p:extLst>
      <p:ext uri="{BB962C8B-B14F-4D97-AF65-F5344CB8AC3E}">
        <p14:creationId xmlns:p14="http://schemas.microsoft.com/office/powerpoint/2010/main" val="3151210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86328f0ebd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86328f0eb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r>
              <a:rPr lang="en"/>
              <a:t>This GitHub App syncs repository settings defined in .</a:t>
            </a:r>
            <a:r>
              <a:rPr lang="en" err="1"/>
              <a:t>github</a:t>
            </a:r>
            <a:r>
              <a:rPr lang="en"/>
              <a:t>/</a:t>
            </a:r>
            <a:r>
              <a:rPr lang="en" err="1"/>
              <a:t>settings.yml</a:t>
            </a:r>
            <a:r>
              <a:rPr lang="en"/>
              <a:t> to GitHub, enabling pull requests for repository settings.</a:t>
            </a:r>
            <a:endParaRPr lang="en-US"/>
          </a:p>
          <a:p>
            <a:pPr marL="171450" indent="-171450"/>
            <a:r>
              <a:rPr lang="en-US"/>
              <a:t>If you look really closely at this slide, you can see that the lines of code in this settings file match the settings in your repository settings. (Let's look in more detail on the next slide)</a:t>
            </a:r>
          </a:p>
          <a:p>
            <a:pPr marL="171450" indent="-171450"/>
            <a:endParaRPr lang="en-US"/>
          </a:p>
          <a:p>
            <a:pPr marL="0" indent="0">
              <a:buNone/>
            </a:pPr>
            <a:r>
              <a:rPr lang="en-US" i="1"/>
              <a:t>********</a:t>
            </a:r>
          </a:p>
          <a:p>
            <a:pPr marL="0" indent="0">
              <a:buNone/>
            </a:pPr>
            <a:r>
              <a:rPr lang="en-US" i="1"/>
              <a:t>Resources</a:t>
            </a:r>
          </a:p>
          <a:p>
            <a:pPr marL="171450" indent="-171450"/>
            <a:r>
              <a:rPr lang="en-US" i="1" err="1"/>
              <a:t>Probot</a:t>
            </a:r>
            <a:r>
              <a:rPr lang="en-US" i="1"/>
              <a:t> app: Settings </a:t>
            </a:r>
            <a:r>
              <a:rPr lang="en-US" i="1">
                <a:hlinkClick r:id="rId3"/>
              </a:rPr>
              <a:t>https://probot.github.io/apps/settings/</a:t>
            </a:r>
            <a:endParaRPr lang="en-US" i="1"/>
          </a:p>
          <a:p>
            <a:pPr marL="0" indent="0">
              <a:buNone/>
            </a:pPr>
            <a:r>
              <a:rPr lang="en-US" i="1"/>
              <a:t>********</a:t>
            </a:r>
          </a:p>
        </p:txBody>
      </p:sp>
    </p:spTree>
    <p:extLst>
      <p:ext uri="{BB962C8B-B14F-4D97-AF65-F5344CB8AC3E}">
        <p14:creationId xmlns:p14="http://schemas.microsoft.com/office/powerpoint/2010/main" val="28805363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Title - Blue">
    <p:bg>
      <p:bgPr>
        <a:solidFill>
          <a:srgbClr val="005ACD"/>
        </a:solidFill>
        <a:effectLst/>
      </p:bgPr>
    </p:bg>
    <p:spTree>
      <p:nvGrpSpPr>
        <p:cNvPr id="1" name=""/>
        <p:cNvGrpSpPr/>
        <p:nvPr/>
      </p:nvGrpSpPr>
      <p:grpSpPr>
        <a:xfrm>
          <a:off x="0" y="0"/>
          <a:ext cx="0" cy="0"/>
          <a:chOff x="0" y="0"/>
          <a:chExt cx="0" cy="0"/>
        </a:xfrm>
      </p:grpSpPr>
      <p:sp>
        <p:nvSpPr>
          <p:cNvPr id="17" name="Title Text"/>
          <p:cNvSpPr txBox="1">
            <a:spLocks noGrp="1"/>
          </p:cNvSpPr>
          <p:nvPr>
            <p:ph type="title"/>
          </p:nvPr>
        </p:nvSpPr>
        <p:spPr>
          <a:xfrm>
            <a:off x="1543050" y="4743450"/>
            <a:ext cx="20828000" cy="6416758"/>
          </a:xfrm>
          <a:prstGeom prst="rect">
            <a:avLst/>
          </a:prstGeom>
        </p:spPr>
        <p:txBody>
          <a:bodyPr anchor="t"/>
          <a:lstStyle/>
          <a:p>
            <a:r>
              <a:rPr lang="en-US"/>
              <a:t>Click to edit Master title style</a:t>
            </a:r>
            <a:endParaRPr/>
          </a:p>
        </p:txBody>
      </p:sp>
      <p:graphicFrame>
        <p:nvGraphicFramePr>
          <p:cNvPr id="18" name="Table"/>
          <p:cNvGraphicFramePr/>
          <p:nvPr/>
        </p:nvGraphicFramePr>
        <p:xfrm>
          <a:off x="1558484" y="12090400"/>
          <a:ext cx="12194521" cy="650240"/>
        </p:xfrm>
        <a:graphic>
          <a:graphicData uri="http://schemas.openxmlformats.org/drawingml/2006/table">
            <a:tbl>
              <a:tblPr>
                <a:tableStyleId>{4C3C2611-4C71-4FC5-86AE-919BDF0F9419}</a:tableStyleId>
              </a:tblPr>
              <a:tblGrid>
                <a:gridCol w="12194521">
                  <a:extLst>
                    <a:ext uri="{9D8B030D-6E8A-4147-A177-3AD203B41FA5}">
                      <a16:colId xmlns:a16="http://schemas.microsoft.com/office/drawing/2014/main" val="20000"/>
                    </a:ext>
                  </a:extLst>
                </a:gridCol>
              </a:tblGrid>
              <a:tr h="622300">
                <a:tc>
                  <a:txBody>
                    <a:bodyPr/>
                    <a:lstStyle/>
                    <a:p>
                      <a:pPr algn="l">
                        <a:defRPr sz="3600">
                          <a:solidFill>
                            <a:srgbClr val="959DA5"/>
                          </a:solidFill>
                          <a:latin typeface="Menlo"/>
                          <a:ea typeface="Menlo"/>
                          <a:cs typeface="Menlo"/>
                          <a:sym typeface="Menlo"/>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pic>
        <p:nvPicPr>
          <p:cNvPr id="11" name="Picture 10">
            <a:extLst>
              <a:ext uri="{FF2B5EF4-FFF2-40B4-BE49-F238E27FC236}">
                <a16:creationId xmlns:a16="http://schemas.microsoft.com/office/drawing/2014/main" id="{AB0E4020-F1EE-C54D-8D51-0794453DACE6}"/>
              </a:ext>
            </a:extLst>
          </p:cNvPr>
          <p:cNvPicPr>
            <a:picLocks noChangeAspect="1"/>
          </p:cNvPicPr>
          <p:nvPr userDrawn="1"/>
        </p:nvPicPr>
        <p:blipFill>
          <a:blip r:embed="rId2"/>
          <a:stretch>
            <a:fillRect/>
          </a:stretch>
        </p:blipFill>
        <p:spPr>
          <a:xfrm>
            <a:off x="1549399" y="3809999"/>
            <a:ext cx="602455" cy="584199"/>
          </a:xfrm>
          <a:prstGeom prst="rect">
            <a:avLst/>
          </a:prstGeom>
        </p:spPr>
      </p:pic>
      <p:sp>
        <p:nvSpPr>
          <p:cNvPr id="4" name="Text Placeholder 3">
            <a:extLst>
              <a:ext uri="{FF2B5EF4-FFF2-40B4-BE49-F238E27FC236}">
                <a16:creationId xmlns:a16="http://schemas.microsoft.com/office/drawing/2014/main" id="{00BB792E-8933-8441-B44F-01CAC1B1EFAD}"/>
              </a:ext>
            </a:extLst>
          </p:cNvPr>
          <p:cNvSpPr>
            <a:spLocks noGrp="1"/>
          </p:cNvSpPr>
          <p:nvPr>
            <p:ph type="body" sz="quarter" idx="10"/>
          </p:nvPr>
        </p:nvSpPr>
        <p:spPr>
          <a:xfrm>
            <a:off x="2438400" y="3809999"/>
            <a:ext cx="19932650" cy="584199"/>
          </a:xfrm>
        </p:spPr>
        <p:txBody>
          <a:bodyPr anchor="ctr">
            <a:noAutofit/>
          </a:bodyPr>
          <a:lstStyle>
            <a:lvl1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1pPr>
            <a:lvl2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2pPr>
            <a:lvl3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3pPr>
            <a:lvl4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4pPr>
            <a:lvl5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3">
            <a:extLst>
              <a:ext uri="{FF2B5EF4-FFF2-40B4-BE49-F238E27FC236}">
                <a16:creationId xmlns:a16="http://schemas.microsoft.com/office/drawing/2014/main" id="{3F0D2AD6-3B7B-DE47-95D9-485B5DD07A4C}"/>
              </a:ext>
            </a:extLst>
          </p:cNvPr>
          <p:cNvSpPr>
            <a:spLocks noGrp="1"/>
          </p:cNvSpPr>
          <p:nvPr>
            <p:ph type="body" sz="quarter" idx="11"/>
          </p:nvPr>
        </p:nvSpPr>
        <p:spPr>
          <a:xfrm>
            <a:off x="1543049" y="11217360"/>
            <a:ext cx="20827999" cy="584199"/>
          </a:xfrm>
        </p:spPr>
        <p:txBody>
          <a:bodyPr anchor="ctr">
            <a:noAutofit/>
          </a:bodyPr>
          <a:lstStyle>
            <a:lvl1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1pPr>
            <a:lvl2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2pPr>
            <a:lvl3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3pPr>
            <a:lvl4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4pPr>
            <a:lvl5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E34DC2B7-F2EB-0D4D-969C-E18AB449542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0"/>
            <a:ext cx="24384000" cy="13716000"/>
          </a:xfrm>
          <a:prstGeom prst="rect">
            <a:avLst/>
          </a:prstGeom>
        </p:spPr>
      </p:pic>
    </p:spTree>
    <p:extLst>
      <p:ext uri="{BB962C8B-B14F-4D97-AF65-F5344CB8AC3E}">
        <p14:creationId xmlns:p14="http://schemas.microsoft.com/office/powerpoint/2010/main" val="38963481"/>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Icons - 1">
    <p:spTree>
      <p:nvGrpSpPr>
        <p:cNvPr id="1" name=""/>
        <p:cNvGrpSpPr/>
        <p:nvPr/>
      </p:nvGrpSpPr>
      <p:grpSpPr>
        <a:xfrm>
          <a:off x="0" y="0"/>
          <a:ext cx="0" cy="0"/>
          <a:chOff x="0" y="0"/>
          <a:chExt cx="0" cy="0"/>
        </a:xfrm>
      </p:grpSpPr>
      <p:sp>
        <p:nvSpPr>
          <p:cNvPr id="192" name="Developer"/>
          <p:cNvSpPr txBox="1">
            <a:spLocks noGrp="1"/>
          </p:cNvSpPr>
          <p:nvPr>
            <p:ph type="body" sz="quarter" idx="13"/>
          </p:nvPr>
        </p:nvSpPr>
        <p:spPr>
          <a:xfrm>
            <a:off x="10287000" y="8449111"/>
            <a:ext cx="3810000" cy="893771"/>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193" name="Image"/>
          <p:cNvSpPr>
            <a:spLocks noGrp="1"/>
          </p:cNvSpPr>
          <p:nvPr>
            <p:ph type="pic" sz="quarter" idx="14"/>
          </p:nvPr>
        </p:nvSpPr>
        <p:spPr>
          <a:xfrm>
            <a:off x="10287000" y="4373118"/>
            <a:ext cx="3810000" cy="3810001"/>
          </a:xfrm>
          <a:prstGeom prst="rect">
            <a:avLst/>
          </a:prstGeom>
        </p:spPr>
        <p:txBody>
          <a:bodyPr lIns="91439" tIns="45719" rIns="91439" bIns="45719" anchor="t">
            <a:noAutofit/>
          </a:bodyPr>
          <a:lstStyle/>
          <a:p>
            <a:r>
              <a:rPr lang="en-US"/>
              <a:t>Click icon to add picture</a:t>
            </a:r>
            <a:endParaRPr/>
          </a:p>
        </p:txBody>
      </p:sp>
      <p:sp>
        <p:nvSpPr>
          <p:cNvPr id="197"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F4CA138F-059A-7E43-BD3B-B3A8CF8347DE}"/>
              </a:ext>
            </a:extLst>
          </p:cNvPr>
          <p:cNvSpPr>
            <a:spLocks noGrp="1"/>
          </p:cNvSpPr>
          <p:nvPr>
            <p:ph type="ftr" sz="quarter" idx="15"/>
          </p:nvPr>
        </p:nvSpPr>
        <p:spPr/>
        <p:txBody>
          <a:bodyPr/>
          <a:lstStyle/>
          <a:p>
            <a:r>
              <a:rPr lang="en-US"/>
              <a:t>GitHub</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Icons - 2">
    <p:spTree>
      <p:nvGrpSpPr>
        <p:cNvPr id="1" name=""/>
        <p:cNvGrpSpPr/>
        <p:nvPr/>
      </p:nvGrpSpPr>
      <p:grpSpPr>
        <a:xfrm>
          <a:off x="0" y="0"/>
          <a:ext cx="0" cy="0"/>
          <a:chOff x="0" y="0"/>
          <a:chExt cx="0" cy="0"/>
        </a:xfrm>
      </p:grpSpPr>
      <p:sp>
        <p:nvSpPr>
          <p:cNvPr id="205" name="Developer"/>
          <p:cNvSpPr txBox="1">
            <a:spLocks noGrp="1"/>
          </p:cNvSpPr>
          <p:nvPr>
            <p:ph type="body" sz="quarter" idx="13"/>
          </p:nvPr>
        </p:nvSpPr>
        <p:spPr>
          <a:xfrm>
            <a:off x="7464704" y="8445107"/>
            <a:ext cx="3810001" cy="893771"/>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206" name="Image"/>
          <p:cNvSpPr>
            <a:spLocks noGrp="1"/>
          </p:cNvSpPr>
          <p:nvPr>
            <p:ph type="pic" sz="quarter" idx="14"/>
          </p:nvPr>
        </p:nvSpPr>
        <p:spPr>
          <a:xfrm>
            <a:off x="7464704" y="4241800"/>
            <a:ext cx="3810001" cy="3810000"/>
          </a:xfrm>
          <a:prstGeom prst="rect">
            <a:avLst/>
          </a:prstGeom>
        </p:spPr>
        <p:txBody>
          <a:bodyPr lIns="91439" tIns="45719" rIns="91439" bIns="45719" anchor="t">
            <a:noAutofit/>
          </a:bodyPr>
          <a:lstStyle/>
          <a:p>
            <a:r>
              <a:rPr lang="en-US"/>
              <a:t>Click icon to add picture</a:t>
            </a:r>
            <a:endParaRPr/>
          </a:p>
        </p:txBody>
      </p:sp>
      <p:sp>
        <p:nvSpPr>
          <p:cNvPr id="207" name="Team"/>
          <p:cNvSpPr txBox="1">
            <a:spLocks noGrp="1"/>
          </p:cNvSpPr>
          <p:nvPr>
            <p:ph type="body" sz="quarter" idx="15"/>
          </p:nvPr>
        </p:nvSpPr>
        <p:spPr>
          <a:xfrm>
            <a:off x="13109295" y="8445107"/>
            <a:ext cx="3810001" cy="893771"/>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208" name="Image"/>
          <p:cNvSpPr>
            <a:spLocks noGrp="1"/>
          </p:cNvSpPr>
          <p:nvPr>
            <p:ph type="pic" sz="quarter" idx="16"/>
          </p:nvPr>
        </p:nvSpPr>
        <p:spPr>
          <a:xfrm>
            <a:off x="13109295" y="4241800"/>
            <a:ext cx="3810001" cy="3810000"/>
          </a:xfrm>
          <a:prstGeom prst="rect">
            <a:avLst/>
          </a:prstGeom>
        </p:spPr>
        <p:txBody>
          <a:bodyPr lIns="91439" tIns="45719" rIns="91439" bIns="45719" anchor="t">
            <a:noAutofit/>
          </a:bodyPr>
          <a:lstStyle/>
          <a:p>
            <a:r>
              <a:rPr lang="en-US"/>
              <a:t>Click icon to add picture</a:t>
            </a:r>
            <a:endParaRPr/>
          </a:p>
        </p:txBody>
      </p:sp>
      <p:sp>
        <p:nvSpPr>
          <p:cNvPr id="212"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3B10C2A8-172F-BE45-88DC-2D0E791AA04A}"/>
              </a:ext>
            </a:extLst>
          </p:cNvPr>
          <p:cNvSpPr>
            <a:spLocks noGrp="1"/>
          </p:cNvSpPr>
          <p:nvPr>
            <p:ph type="ftr" sz="quarter" idx="17"/>
          </p:nvPr>
        </p:nvSpPr>
        <p:spPr/>
        <p:txBody>
          <a:bodyPr/>
          <a:lstStyle/>
          <a:p>
            <a:r>
              <a:rPr lang="en-US"/>
              <a:t>GitHub</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Reaction: -1">
    <p:spTree>
      <p:nvGrpSpPr>
        <p:cNvPr id="1" name=""/>
        <p:cNvGrpSpPr/>
        <p:nvPr/>
      </p:nvGrpSpPr>
      <p:grpSpPr>
        <a:xfrm>
          <a:off x="0" y="0"/>
          <a:ext cx="0" cy="0"/>
          <a:chOff x="0" y="0"/>
          <a:chExt cx="0" cy="0"/>
        </a:xfrm>
      </p:grpSpPr>
      <p:sp>
        <p:nvSpPr>
          <p:cNvPr id="306" name="Title Text"/>
          <p:cNvSpPr txBox="1">
            <a:spLocks noGrp="1"/>
          </p:cNvSpPr>
          <p:nvPr>
            <p:ph type="title"/>
          </p:nvPr>
        </p:nvSpPr>
        <p:spPr>
          <a:xfrm>
            <a:off x="1778000" y="4567001"/>
            <a:ext cx="20828000" cy="2286001"/>
          </a:xfrm>
          <a:prstGeom prst="rect">
            <a:avLst/>
          </a:prstGeom>
        </p:spPr>
        <p:txBody>
          <a:bodyPr/>
          <a:lstStyle>
            <a:lvl1pPr algn="ctr"/>
          </a:lstStyle>
          <a:p>
            <a:r>
              <a:rPr lang="en-US"/>
              <a:t>Click to edit Master title style</a:t>
            </a:r>
            <a:endParaRPr/>
          </a:p>
        </p:txBody>
      </p:sp>
      <p:sp>
        <p:nvSpPr>
          <p:cNvPr id="307"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TextBox 9">
            <a:extLst>
              <a:ext uri="{FF2B5EF4-FFF2-40B4-BE49-F238E27FC236}">
                <a16:creationId xmlns:a16="http://schemas.microsoft.com/office/drawing/2014/main" id="{882D3F43-0103-C144-A124-B1A575AFA843}"/>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97042199-1B7F-7343-B699-3ED479B9616D}"/>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Reaction: Laugh">
    <p:spTree>
      <p:nvGrpSpPr>
        <p:cNvPr id="1" name=""/>
        <p:cNvGrpSpPr/>
        <p:nvPr/>
      </p:nvGrpSpPr>
      <p:grpSpPr>
        <a:xfrm>
          <a:off x="0" y="0"/>
          <a:ext cx="0" cy="0"/>
          <a:chOff x="0" y="0"/>
          <a:chExt cx="0" cy="0"/>
        </a:xfrm>
      </p:grpSpPr>
      <p:sp>
        <p:nvSpPr>
          <p:cNvPr id="319"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20"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8FC3A77E-9D22-4447-8A47-5B5458BF0798}"/>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880211AF-CA5D-4147-972A-E02FA8DD460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Reaction: Hooray">
    <p:spTree>
      <p:nvGrpSpPr>
        <p:cNvPr id="1" name=""/>
        <p:cNvGrpSpPr/>
        <p:nvPr/>
      </p:nvGrpSpPr>
      <p:grpSpPr>
        <a:xfrm>
          <a:off x="0" y="0"/>
          <a:ext cx="0" cy="0"/>
          <a:chOff x="0" y="0"/>
          <a:chExt cx="0" cy="0"/>
        </a:xfrm>
      </p:grpSpPr>
      <p:sp>
        <p:nvSpPr>
          <p:cNvPr id="331"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33" name="Title Text"/>
          <p:cNvSpPr txBox="1">
            <a:spLocks noGrp="1"/>
          </p:cNvSpPr>
          <p:nvPr>
            <p:ph type="title"/>
          </p:nvPr>
        </p:nvSpPr>
        <p:spPr>
          <a:xfrm>
            <a:off x="1574800" y="4572000"/>
            <a:ext cx="21234400" cy="2286000"/>
          </a:xfrm>
          <a:prstGeom prst="rect">
            <a:avLst/>
          </a:prstGeom>
        </p:spPr>
        <p:txBody>
          <a:bodyPr/>
          <a:lstStyle>
            <a:lvl1pPr algn="ctr"/>
          </a:lstStyle>
          <a:p>
            <a:r>
              <a:rPr lang="en-US"/>
              <a:t>Click to edit Master title style</a:t>
            </a:r>
            <a:endParaRPr/>
          </a:p>
        </p:txBody>
      </p:sp>
      <p:sp>
        <p:nvSpPr>
          <p:cNvPr id="9" name="TextBox 8">
            <a:extLst>
              <a:ext uri="{FF2B5EF4-FFF2-40B4-BE49-F238E27FC236}">
                <a16:creationId xmlns:a16="http://schemas.microsoft.com/office/drawing/2014/main" id="{DD8394D9-D56C-0546-A859-D3E551F755CE}"/>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F6177B38-65A6-9B41-95B7-49C1C474E611}"/>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Reaction: Confused">
    <p:spTree>
      <p:nvGrpSpPr>
        <p:cNvPr id="1" name=""/>
        <p:cNvGrpSpPr/>
        <p:nvPr/>
      </p:nvGrpSpPr>
      <p:grpSpPr>
        <a:xfrm>
          <a:off x="0" y="0"/>
          <a:ext cx="0" cy="0"/>
          <a:chOff x="0" y="0"/>
          <a:chExt cx="0" cy="0"/>
        </a:xfrm>
      </p:grpSpPr>
      <p:sp>
        <p:nvSpPr>
          <p:cNvPr id="345"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46"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11F1605E-787B-BE4E-880D-0078014A4A25}"/>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95C1ED04-25D7-1147-A68E-B02907CBD0AB}"/>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Reaction: Rocket">
    <p:spTree>
      <p:nvGrpSpPr>
        <p:cNvPr id="1" name=""/>
        <p:cNvGrpSpPr/>
        <p:nvPr/>
      </p:nvGrpSpPr>
      <p:grpSpPr>
        <a:xfrm>
          <a:off x="0" y="0"/>
          <a:ext cx="0" cy="0"/>
          <a:chOff x="0" y="0"/>
          <a:chExt cx="0" cy="0"/>
        </a:xfrm>
      </p:grpSpPr>
      <p:sp>
        <p:nvSpPr>
          <p:cNvPr id="370"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71"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21862A27-5859-4E42-BF7B-FA0E65E79200}"/>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D468C134-B11C-744C-A400-CB3078A0C41B}"/>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Reaction: Eyes">
    <p:spTree>
      <p:nvGrpSpPr>
        <p:cNvPr id="1" name=""/>
        <p:cNvGrpSpPr/>
        <p:nvPr/>
      </p:nvGrpSpPr>
      <p:grpSpPr>
        <a:xfrm>
          <a:off x="0" y="0"/>
          <a:ext cx="0" cy="0"/>
          <a:chOff x="0" y="0"/>
          <a:chExt cx="0" cy="0"/>
        </a:xfrm>
      </p:grpSpPr>
      <p:sp>
        <p:nvSpPr>
          <p:cNvPr id="383"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84"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19F35C3E-3048-F847-9F09-B778FB993121}"/>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D03C3383-8CAD-2846-89EA-25E7CF221754}"/>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Mark on color">
    <p:bg>
      <p:bgPr>
        <a:solidFill>
          <a:srgbClr val="1658C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553C1C-A743-1945-8743-BD5FB9417B2F}"/>
              </a:ext>
            </a:extLst>
          </p:cNvPr>
          <p:cNvPicPr>
            <a:picLocks noChangeAspect="1"/>
          </p:cNvPicPr>
          <p:nvPr userDrawn="1"/>
        </p:nvPicPr>
        <p:blipFill>
          <a:blip r:embed="rId2"/>
          <a:stretch>
            <a:fillRect/>
          </a:stretch>
        </p:blipFill>
        <p:spPr>
          <a:xfrm>
            <a:off x="8244068" y="3007951"/>
            <a:ext cx="7895864" cy="7700099"/>
          </a:xfrm>
          <a:prstGeom prst="rect">
            <a:avLst/>
          </a:prstGeom>
        </p:spPr>
      </p:pic>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Mark on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58A7FB-669B-DD49-9800-DB5B84409045}"/>
              </a:ext>
            </a:extLst>
          </p:cNvPr>
          <p:cNvPicPr>
            <a:picLocks noChangeAspect="1"/>
          </p:cNvPicPr>
          <p:nvPr userDrawn="1"/>
        </p:nvPicPr>
        <p:blipFill>
          <a:blip r:embed="rId2"/>
          <a:stretch>
            <a:fillRect/>
          </a:stretch>
        </p:blipFill>
        <p:spPr>
          <a:xfrm>
            <a:off x="8244068" y="3007951"/>
            <a:ext cx="7895864" cy="7700099"/>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Finish">
    <p:spTree>
      <p:nvGrpSpPr>
        <p:cNvPr id="1" name=""/>
        <p:cNvGrpSpPr/>
        <p:nvPr/>
      </p:nvGrpSpPr>
      <p:grpSpPr>
        <a:xfrm>
          <a:off x="0" y="0"/>
          <a:ext cx="0" cy="0"/>
          <a:chOff x="0" y="0"/>
          <a:chExt cx="0" cy="0"/>
        </a:xfrm>
      </p:grpSpPr>
      <p:pic>
        <p:nvPicPr>
          <p:cNvPr id="29" name="Shadow-dots.png" descr="Shadow-dots.png"/>
          <p:cNvPicPr>
            <a:picLocks noChangeAspect="1"/>
          </p:cNvPicPr>
          <p:nvPr/>
        </p:nvPicPr>
        <p:blipFill>
          <a:blip r:embed="rId2"/>
          <a:stretch>
            <a:fillRect/>
          </a:stretch>
        </p:blipFill>
        <p:spPr>
          <a:xfrm rot="16200000">
            <a:off x="6254750" y="-6254750"/>
            <a:ext cx="1206500" cy="13716000"/>
          </a:xfrm>
          <a:prstGeom prst="rect">
            <a:avLst/>
          </a:prstGeom>
          <a:ln w="25400">
            <a:miter lim="400000"/>
          </a:ln>
          <a:effectLst>
            <a:reflection stA="82330" endPos="40000" dir="5400000" sy="-100000" algn="bl" rotWithShape="0"/>
          </a:effectLst>
        </p:spPr>
      </p:pic>
      <p:pic>
        <p:nvPicPr>
          <p:cNvPr id="30" name="Shadow-dots-lg.png" descr="Shadow-dots-lg.png"/>
          <p:cNvPicPr>
            <a:picLocks noChangeAspect="1"/>
          </p:cNvPicPr>
          <p:nvPr/>
        </p:nvPicPr>
        <p:blipFill>
          <a:blip r:embed="rId3"/>
          <a:stretch>
            <a:fillRect/>
          </a:stretch>
        </p:blipFill>
        <p:spPr>
          <a:xfrm>
            <a:off x="22707600" y="2438400"/>
            <a:ext cx="1676400" cy="11277600"/>
          </a:xfrm>
          <a:prstGeom prst="rect">
            <a:avLst/>
          </a:prstGeom>
          <a:ln w="12700">
            <a:miter lim="400000"/>
          </a:ln>
        </p:spPr>
      </p:pic>
      <p:pic>
        <p:nvPicPr>
          <p:cNvPr id="31" name="Big dots.png" descr="Big dots.png"/>
          <p:cNvPicPr>
            <a:picLocks noChangeAspect="1"/>
          </p:cNvPicPr>
          <p:nvPr/>
        </p:nvPicPr>
        <p:blipFill>
          <a:blip r:embed="rId4"/>
          <a:stretch>
            <a:fillRect/>
          </a:stretch>
        </p:blipFill>
        <p:spPr>
          <a:xfrm>
            <a:off x="863600" y="10566400"/>
            <a:ext cx="5664200" cy="2336800"/>
          </a:xfrm>
          <a:prstGeom prst="rect">
            <a:avLst/>
          </a:prstGeom>
          <a:ln w="12700">
            <a:miter lim="400000"/>
          </a:ln>
        </p:spPr>
      </p:pic>
      <p:sp>
        <p:nvSpPr>
          <p:cNvPr id="32" name="Questions? Concerns? Comments?"/>
          <p:cNvSpPr txBox="1"/>
          <p:nvPr/>
        </p:nvSpPr>
        <p:spPr>
          <a:xfrm>
            <a:off x="4404969" y="5603643"/>
            <a:ext cx="15574062" cy="1192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7200">
                <a:solidFill>
                  <a:srgbClr val="FFFFFF"/>
                </a:solidFill>
                <a:latin typeface="+mn-lt"/>
                <a:ea typeface="+mn-ea"/>
                <a:cs typeface="+mn-cs"/>
                <a:sym typeface="Helvetica Neue"/>
              </a:defRPr>
            </a:lvl1pPr>
          </a:lstStyle>
          <a:p>
            <a:r>
              <a:t>Questions? Concerns? Comments?</a:t>
            </a:r>
          </a:p>
        </p:txBody>
      </p:sp>
      <p:sp>
        <p:nvSpPr>
          <p:cNvPr id="33" name="Ping @octocat on Slack"/>
          <p:cNvSpPr txBox="1">
            <a:spLocks noGrp="1"/>
          </p:cNvSpPr>
          <p:nvPr>
            <p:ph type="body" sz="quarter" idx="13"/>
          </p:nvPr>
        </p:nvSpPr>
        <p:spPr>
          <a:xfrm>
            <a:off x="9107016" y="7175499"/>
            <a:ext cx="6169968" cy="622301"/>
          </a:xfrm>
          <a:prstGeom prst="rect">
            <a:avLst/>
          </a:prstGeom>
        </p:spPr>
        <p:txBody>
          <a:bodyPr wrap="none">
            <a:spAutoFit/>
          </a:bodyPr>
          <a:lstStyle>
            <a:lvl1pPr>
              <a:lnSpc>
                <a:spcPct val="100000"/>
              </a:lnSpc>
              <a:defRPr sz="3600">
                <a:latin typeface="Menlo"/>
                <a:ea typeface="Menlo"/>
                <a:cs typeface="Menlo"/>
                <a:sym typeface="Menlo"/>
              </a:defRPr>
            </a:lvl1pPr>
          </a:lstStyle>
          <a:p>
            <a:pPr lvl="0"/>
            <a:r>
              <a:rPr lang="en-US"/>
              <a:t>Click to edit Master text styles</a:t>
            </a:r>
          </a:p>
        </p:txBody>
      </p:sp>
      <p:pic>
        <p:nvPicPr>
          <p:cNvPr id="10" name="Picture 9">
            <a:extLst>
              <a:ext uri="{FF2B5EF4-FFF2-40B4-BE49-F238E27FC236}">
                <a16:creationId xmlns:a16="http://schemas.microsoft.com/office/drawing/2014/main" id="{3C7EEC81-F6E7-FB40-80BC-BCD75FD015F9}"/>
              </a:ext>
            </a:extLst>
          </p:cNvPr>
          <p:cNvPicPr>
            <a:picLocks noChangeAspect="1"/>
          </p:cNvPicPr>
          <p:nvPr userDrawn="1"/>
        </p:nvPicPr>
        <p:blipFill>
          <a:blip r:embed="rId5"/>
          <a:stretch>
            <a:fillRect/>
          </a:stretch>
        </p:blipFill>
        <p:spPr>
          <a:xfrm>
            <a:off x="11715750" y="4272056"/>
            <a:ext cx="982170" cy="952407"/>
          </a:xfrm>
          <a:prstGeom prst="rect">
            <a:avLst/>
          </a:prstGeom>
        </p:spPr>
      </p:pic>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Wordmark on color">
    <p:bg>
      <p:bgPr>
        <a:solidFill>
          <a:srgbClr val="1658C5"/>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202FA5-E038-E149-B706-FAF062094E57}"/>
              </a:ext>
            </a:extLst>
          </p:cNvPr>
          <p:cNvPicPr>
            <a:picLocks noChangeAspect="1"/>
          </p:cNvPicPr>
          <p:nvPr userDrawn="1"/>
        </p:nvPicPr>
        <p:blipFill>
          <a:blip r:embed="rId2"/>
          <a:stretch>
            <a:fillRect/>
          </a:stretch>
        </p:blipFill>
        <p:spPr>
          <a:xfrm>
            <a:off x="8656951" y="5905501"/>
            <a:ext cx="7070099" cy="1904999"/>
          </a:xfrm>
          <a:prstGeom prst="rect">
            <a:avLst/>
          </a:prstGeom>
        </p:spPr>
      </p:pic>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Wordmark on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B529AD-1853-484E-AB61-8E94CB3D073B}"/>
              </a:ext>
            </a:extLst>
          </p:cNvPr>
          <p:cNvPicPr>
            <a:picLocks noChangeAspect="1"/>
          </p:cNvPicPr>
          <p:nvPr userDrawn="1"/>
        </p:nvPicPr>
        <p:blipFill>
          <a:blip r:embed="rId2"/>
          <a:stretch>
            <a:fillRect/>
          </a:stretch>
        </p:blipFill>
        <p:spPr>
          <a:xfrm>
            <a:off x="8656951" y="5905501"/>
            <a:ext cx="7070099" cy="1904999"/>
          </a:xfrm>
          <a:prstGeom prst="rect">
            <a:avLst/>
          </a:prstGeom>
        </p:spPr>
      </p:pic>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 Wordmark on white">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B8A0A7-E19E-EA46-9DF5-54B634F18C2D}"/>
              </a:ext>
            </a:extLst>
          </p:cNvPr>
          <p:cNvPicPr>
            <a:picLocks noChangeAspect="1"/>
          </p:cNvPicPr>
          <p:nvPr userDrawn="1"/>
        </p:nvPicPr>
        <p:blipFill>
          <a:blip r:embed="rId2"/>
          <a:stretch>
            <a:fillRect/>
          </a:stretch>
        </p:blipFill>
        <p:spPr>
          <a:xfrm>
            <a:off x="8669874" y="5905500"/>
            <a:ext cx="7070103" cy="1905000"/>
          </a:xfrm>
          <a:prstGeom prst="rect">
            <a:avLst/>
          </a:prstGeom>
        </p:spPr>
      </p:pic>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ig Title - Dark">
    <p:spTree>
      <p:nvGrpSpPr>
        <p:cNvPr id="1" name=""/>
        <p:cNvGrpSpPr/>
        <p:nvPr/>
      </p:nvGrpSpPr>
      <p:grpSpPr>
        <a:xfrm>
          <a:off x="0" y="0"/>
          <a:ext cx="0" cy="0"/>
          <a:chOff x="0" y="0"/>
          <a:chExt cx="0" cy="0"/>
        </a:xfrm>
      </p:grpSpPr>
      <p:sp>
        <p:nvSpPr>
          <p:cNvPr id="458" name="Title Text"/>
          <p:cNvSpPr txBox="1">
            <a:spLocks noGrp="1"/>
          </p:cNvSpPr>
          <p:nvPr>
            <p:ph type="title"/>
          </p:nvPr>
        </p:nvSpPr>
        <p:spPr>
          <a:xfrm>
            <a:off x="1016000" y="1016000"/>
            <a:ext cx="22352000" cy="11684000"/>
          </a:xfrm>
          <a:prstGeom prst="rect">
            <a:avLst/>
          </a:prstGeom>
        </p:spPr>
        <p:txBody>
          <a:bodyPr/>
          <a:lstStyle/>
          <a:p>
            <a:r>
              <a:rPr lang="en-US"/>
              <a:t>Click to edit Master title style</a:t>
            </a:r>
            <a:endParaRPr/>
          </a:p>
        </p:txBody>
      </p:sp>
      <p:sp>
        <p:nvSpPr>
          <p:cNvPr id="2" name="Footer Placeholder 1">
            <a:extLst>
              <a:ext uri="{FF2B5EF4-FFF2-40B4-BE49-F238E27FC236}">
                <a16:creationId xmlns:a16="http://schemas.microsoft.com/office/drawing/2014/main" id="{5902829B-9F70-BD4D-89C6-C6009BCAF0E4}"/>
              </a:ext>
            </a:extLst>
          </p:cNvPr>
          <p:cNvSpPr>
            <a:spLocks noGrp="1"/>
          </p:cNvSpPr>
          <p:nvPr>
            <p:ph type="ftr" sz="quarter" idx="10"/>
          </p:nvPr>
        </p:nvSpPr>
        <p:spPr>
          <a:xfrm>
            <a:off x="21523569" y="12887698"/>
            <a:ext cx="1427872" cy="492607"/>
          </a:xfrm>
        </p:spPr>
        <p:txBody>
          <a:bodyPr/>
          <a:lstStyle/>
          <a:p>
            <a:r>
              <a:rPr lang="en-US"/>
              <a:t>GitHub</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ig Title - White">
    <p:bg>
      <p:bgPr>
        <a:solidFill>
          <a:srgbClr val="FFFFFF"/>
        </a:solidFill>
        <a:effectLst/>
      </p:bgPr>
    </p:bg>
    <p:spTree>
      <p:nvGrpSpPr>
        <p:cNvPr id="1" name=""/>
        <p:cNvGrpSpPr/>
        <p:nvPr/>
      </p:nvGrpSpPr>
      <p:grpSpPr>
        <a:xfrm>
          <a:off x="0" y="0"/>
          <a:ext cx="0" cy="0"/>
          <a:chOff x="0" y="0"/>
          <a:chExt cx="0" cy="0"/>
        </a:xfrm>
      </p:grpSpPr>
      <p:sp>
        <p:nvSpPr>
          <p:cNvPr id="466" name="Title Text"/>
          <p:cNvSpPr txBox="1">
            <a:spLocks noGrp="1"/>
          </p:cNvSpPr>
          <p:nvPr>
            <p:ph type="title"/>
          </p:nvPr>
        </p:nvSpPr>
        <p:spPr>
          <a:xfrm>
            <a:off x="1016000" y="1016000"/>
            <a:ext cx="22352000" cy="11684000"/>
          </a:xfrm>
          <a:prstGeom prst="rect">
            <a:avLst/>
          </a:prstGeom>
        </p:spPr>
        <p:txBody>
          <a:bodyPr/>
          <a:lstStyle>
            <a:lvl1pPr>
              <a:defRPr>
                <a:solidFill>
                  <a:srgbClr val="24292E"/>
                </a:solidFill>
              </a:defRPr>
            </a:lvl1pPr>
          </a:lstStyle>
          <a:p>
            <a:r>
              <a:rPr lang="en-US"/>
              <a:t>Click to edit Master title style</a:t>
            </a:r>
            <a:endParaRPr/>
          </a:p>
        </p:txBody>
      </p:sp>
      <p:sp>
        <p:nvSpPr>
          <p:cNvPr id="2" name="Footer Placeholder 1">
            <a:extLst>
              <a:ext uri="{FF2B5EF4-FFF2-40B4-BE49-F238E27FC236}">
                <a16:creationId xmlns:a16="http://schemas.microsoft.com/office/drawing/2014/main" id="{6D1D1DF5-B5CE-2E46-A1C2-AAD36FEA06D3}"/>
              </a:ext>
            </a:extLst>
          </p:cNvPr>
          <p:cNvSpPr>
            <a:spLocks noGrp="1"/>
          </p:cNvSpPr>
          <p:nvPr>
            <p:ph type="ftr" sz="quarter" idx="10"/>
          </p:nvPr>
        </p:nvSpPr>
        <p:spPr>
          <a:xfrm>
            <a:off x="21523569" y="12887698"/>
            <a:ext cx="1427872" cy="492607"/>
          </a:xfrm>
        </p:spPr>
        <p:txBody>
          <a:bodyPr/>
          <a:lstStyle/>
          <a:p>
            <a:r>
              <a:rPr lang="en-US"/>
              <a:t>GitHub</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reserve="1">
  <p:cSld name="Big Title - Yellow">
    <p:bg>
      <p:bgPr>
        <a:solidFill>
          <a:srgbClr val="FFEB6B"/>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B0C5C-C4DC-8841-B3C2-4CEF4B8590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114000" y="12847184"/>
            <a:ext cx="508000" cy="508000"/>
          </a:xfrm>
          <a:prstGeom prst="rect">
            <a:avLst/>
          </a:prstGeom>
        </p:spPr>
      </p:pic>
      <p:sp>
        <p:nvSpPr>
          <p:cNvPr id="466" name="Title Text"/>
          <p:cNvSpPr txBox="1">
            <a:spLocks noGrp="1"/>
          </p:cNvSpPr>
          <p:nvPr>
            <p:ph type="title"/>
          </p:nvPr>
        </p:nvSpPr>
        <p:spPr>
          <a:xfrm>
            <a:off x="1016000" y="1016000"/>
            <a:ext cx="22352000" cy="11684000"/>
          </a:xfrm>
          <a:prstGeom prst="rect">
            <a:avLst/>
          </a:prstGeom>
        </p:spPr>
        <p:txBody>
          <a:bodyPr/>
          <a:lstStyle>
            <a:lvl1pPr>
              <a:defRPr>
                <a:solidFill>
                  <a:srgbClr val="23292E"/>
                </a:solidFill>
              </a:defRPr>
            </a:lvl1pPr>
          </a:lstStyle>
          <a:p>
            <a:r>
              <a:rPr lang="en-US"/>
              <a:t>Click to edit Master title style</a:t>
            </a:r>
            <a:endParaRPr/>
          </a:p>
        </p:txBody>
      </p:sp>
      <p:sp>
        <p:nvSpPr>
          <p:cNvPr id="5" name="Footer Placeholder 4">
            <a:extLst>
              <a:ext uri="{FF2B5EF4-FFF2-40B4-BE49-F238E27FC236}">
                <a16:creationId xmlns:a16="http://schemas.microsoft.com/office/drawing/2014/main" id="{D7AF9650-A426-3F4F-8184-4CD4DB31723E}"/>
              </a:ext>
            </a:extLst>
          </p:cNvPr>
          <p:cNvSpPr>
            <a:spLocks noGrp="1"/>
          </p:cNvSpPr>
          <p:nvPr>
            <p:ph type="ftr" sz="quarter" idx="10"/>
          </p:nvPr>
        </p:nvSpPr>
        <p:spPr>
          <a:xfrm>
            <a:off x="21523569" y="12887698"/>
            <a:ext cx="1427872" cy="492607"/>
          </a:xfrm>
        </p:spPr>
        <p:txBody>
          <a:bodyPr/>
          <a:lstStyle>
            <a:lvl1pPr>
              <a:defRPr>
                <a:solidFill>
                  <a:srgbClr val="DBAB09"/>
                </a:solidFill>
              </a:defRPr>
            </a:lvl1pPr>
          </a:lstStyle>
          <a:p>
            <a:r>
              <a:rPr lang="en-US"/>
              <a:t>GitHub</a:t>
            </a:r>
          </a:p>
        </p:txBody>
      </p:sp>
    </p:spTree>
    <p:extLst>
      <p:ext uri="{BB962C8B-B14F-4D97-AF65-F5344CB8AC3E}">
        <p14:creationId xmlns:p14="http://schemas.microsoft.com/office/powerpoint/2010/main" val="126495379"/>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reserve="1">
  <p:cSld name="Big Title - Blue">
    <p:bg>
      <p:bgPr>
        <a:solidFill>
          <a:srgbClr val="0366D6"/>
        </a:solidFill>
        <a:effectLst/>
      </p:bgPr>
    </p:bg>
    <p:spTree>
      <p:nvGrpSpPr>
        <p:cNvPr id="1" name=""/>
        <p:cNvGrpSpPr/>
        <p:nvPr/>
      </p:nvGrpSpPr>
      <p:grpSpPr>
        <a:xfrm>
          <a:off x="0" y="0"/>
          <a:ext cx="0" cy="0"/>
          <a:chOff x="0" y="0"/>
          <a:chExt cx="0" cy="0"/>
        </a:xfrm>
      </p:grpSpPr>
      <p:sp>
        <p:nvSpPr>
          <p:cNvPr id="466" name="Title Text"/>
          <p:cNvSpPr txBox="1">
            <a:spLocks noGrp="1"/>
          </p:cNvSpPr>
          <p:nvPr>
            <p:ph type="title"/>
          </p:nvPr>
        </p:nvSpPr>
        <p:spPr>
          <a:xfrm>
            <a:off x="1016000" y="1016000"/>
            <a:ext cx="22352000" cy="11684000"/>
          </a:xfrm>
          <a:prstGeom prst="rect">
            <a:avLst/>
          </a:prstGeom>
        </p:spPr>
        <p:txBody>
          <a:bodyPr/>
          <a:lstStyle>
            <a:lvl1pPr>
              <a:defRPr>
                <a:solidFill>
                  <a:schemeClr val="tx2"/>
                </a:solidFill>
              </a:defRPr>
            </a:lvl1pPr>
          </a:lstStyle>
          <a:p>
            <a:r>
              <a:rPr lang="en-US"/>
              <a:t>Click to edit Master title style</a:t>
            </a:r>
            <a:endParaRPr/>
          </a:p>
        </p:txBody>
      </p:sp>
      <p:pic>
        <p:nvPicPr>
          <p:cNvPr id="3" name="mark-github-purple.pdf">
            <a:extLst>
              <a:ext uri="{FF2B5EF4-FFF2-40B4-BE49-F238E27FC236}">
                <a16:creationId xmlns:a16="http://schemas.microsoft.com/office/drawing/2014/main" id="{A7FB5984-F775-0748-8946-6846C6446C8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3114000" y="12847183"/>
            <a:ext cx="508000" cy="508000"/>
          </a:xfrm>
          <a:prstGeom prst="rect">
            <a:avLst/>
          </a:prstGeom>
          <a:ln w="12700">
            <a:miter lim="400000"/>
          </a:ln>
        </p:spPr>
      </p:pic>
      <p:sp>
        <p:nvSpPr>
          <p:cNvPr id="2" name="Footer Placeholder 1">
            <a:extLst>
              <a:ext uri="{FF2B5EF4-FFF2-40B4-BE49-F238E27FC236}">
                <a16:creationId xmlns:a16="http://schemas.microsoft.com/office/drawing/2014/main" id="{5407CFD0-4C35-7B42-AB41-DC23FC85A05A}"/>
              </a:ext>
            </a:extLst>
          </p:cNvPr>
          <p:cNvSpPr>
            <a:spLocks noGrp="1"/>
          </p:cNvSpPr>
          <p:nvPr>
            <p:ph type="ftr" sz="quarter" idx="10"/>
          </p:nvPr>
        </p:nvSpPr>
        <p:spPr/>
        <p:txBody>
          <a:bodyPr/>
          <a:lstStyle>
            <a:lvl1pPr>
              <a:defRPr>
                <a:solidFill>
                  <a:srgbClr val="0086FF"/>
                </a:solidFill>
              </a:defRPr>
            </a:lvl1pPr>
          </a:lstStyle>
          <a:p>
            <a:r>
              <a:rPr lang="en-US"/>
              <a:t>GitHub</a:t>
            </a:r>
          </a:p>
        </p:txBody>
      </p:sp>
    </p:spTree>
    <p:extLst>
      <p:ext uri="{BB962C8B-B14F-4D97-AF65-F5344CB8AC3E}">
        <p14:creationId xmlns:p14="http://schemas.microsoft.com/office/powerpoint/2010/main" val="1137162265"/>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Big Title - Purple">
    <p:bg>
      <p:bgPr>
        <a:solidFill>
          <a:srgbClr val="5B2CA3"/>
        </a:solidFill>
        <a:effectLst/>
      </p:bgPr>
    </p:bg>
    <p:spTree>
      <p:nvGrpSpPr>
        <p:cNvPr id="1" name=""/>
        <p:cNvGrpSpPr/>
        <p:nvPr/>
      </p:nvGrpSpPr>
      <p:grpSpPr>
        <a:xfrm>
          <a:off x="0" y="0"/>
          <a:ext cx="0" cy="0"/>
          <a:chOff x="0" y="0"/>
          <a:chExt cx="0" cy="0"/>
        </a:xfrm>
      </p:grpSpPr>
      <p:sp>
        <p:nvSpPr>
          <p:cNvPr id="488" name="Title Text"/>
          <p:cNvSpPr txBox="1">
            <a:spLocks noGrp="1"/>
          </p:cNvSpPr>
          <p:nvPr>
            <p:ph type="title"/>
          </p:nvPr>
        </p:nvSpPr>
        <p:spPr>
          <a:xfrm>
            <a:off x="1016000" y="1016000"/>
            <a:ext cx="22352000" cy="11684000"/>
          </a:xfrm>
          <a:prstGeom prst="rect">
            <a:avLst/>
          </a:prstGeom>
        </p:spPr>
        <p:txBody>
          <a:bodyPr/>
          <a:lstStyle/>
          <a:p>
            <a:r>
              <a:rPr lang="en-US"/>
              <a:t>Click to edit Master title style</a:t>
            </a:r>
            <a:endParaRPr/>
          </a:p>
        </p:txBody>
      </p:sp>
      <p:pic>
        <p:nvPicPr>
          <p:cNvPr id="491" name="mark-github-purple.pdf" descr="mark-github-purple.pdf"/>
          <p:cNvPicPr>
            <a:picLocks noChangeAspect="1"/>
          </p:cNvPicPr>
          <p:nvPr/>
        </p:nvPicPr>
        <p:blipFill>
          <a:blip r:embed="rId2"/>
          <a:stretch>
            <a:fillRect/>
          </a:stretch>
        </p:blipFill>
        <p:spPr>
          <a:xfrm>
            <a:off x="23114000" y="12847183"/>
            <a:ext cx="508000" cy="508001"/>
          </a:xfrm>
          <a:prstGeom prst="rect">
            <a:avLst/>
          </a:prstGeom>
          <a:ln w="12700">
            <a:miter lim="400000"/>
          </a:ln>
        </p:spPr>
      </p:pic>
      <p:sp>
        <p:nvSpPr>
          <p:cNvPr id="2" name="Footer Placeholder 1">
            <a:extLst>
              <a:ext uri="{FF2B5EF4-FFF2-40B4-BE49-F238E27FC236}">
                <a16:creationId xmlns:a16="http://schemas.microsoft.com/office/drawing/2014/main" id="{FD48A72C-B0A1-5445-B81E-56BC159DACD6}"/>
              </a:ext>
            </a:extLst>
          </p:cNvPr>
          <p:cNvSpPr>
            <a:spLocks noGrp="1"/>
          </p:cNvSpPr>
          <p:nvPr>
            <p:ph type="ftr" sz="quarter" idx="10"/>
          </p:nvPr>
        </p:nvSpPr>
        <p:spPr/>
        <p:txBody>
          <a:bodyPr/>
          <a:lstStyle>
            <a:lvl1pPr>
              <a:defRPr>
                <a:solidFill>
                  <a:srgbClr val="8A63D2"/>
                </a:solidFill>
              </a:defRPr>
            </a:lvl1pPr>
          </a:lstStyle>
          <a:p>
            <a:r>
              <a:rPr lang="en-US"/>
              <a:t>GitHub</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Statement + Label Dark">
    <p:spTree>
      <p:nvGrpSpPr>
        <p:cNvPr id="1" name=""/>
        <p:cNvGrpSpPr/>
        <p:nvPr/>
      </p:nvGrpSpPr>
      <p:grpSpPr>
        <a:xfrm>
          <a:off x="0" y="0"/>
          <a:ext cx="0" cy="0"/>
          <a:chOff x="0" y="0"/>
          <a:chExt cx="0" cy="0"/>
        </a:xfrm>
      </p:grpSpPr>
      <p:sp>
        <p:nvSpPr>
          <p:cNvPr id="499" name="Body Level One…"/>
          <p:cNvSpPr txBox="1">
            <a:spLocks noGrp="1"/>
          </p:cNvSpPr>
          <p:nvPr>
            <p:ph type="body" sz="quarter" idx="1"/>
          </p:nvPr>
        </p:nvSpPr>
        <p:spPr>
          <a:xfrm>
            <a:off x="1016000" y="812800"/>
            <a:ext cx="22352000" cy="635000"/>
          </a:xfrm>
          <a:prstGeom prst="rect">
            <a:avLst/>
          </a:prstGeom>
        </p:spPr>
        <p:txBody>
          <a:bodyPr anchor="t"/>
          <a:lstStyle>
            <a:lvl1pPr algn="l">
              <a:lnSpc>
                <a:spcPct val="100000"/>
              </a:lnSpc>
              <a:defRPr sz="3600" b="1">
                <a:solidFill>
                  <a:schemeClr val="accent1"/>
                </a:solidFill>
                <a:latin typeface="Menlo"/>
                <a:ea typeface="Menlo"/>
                <a:cs typeface="Menlo"/>
                <a:sym typeface="Menlo"/>
              </a:defRPr>
            </a:lvl1pPr>
            <a:lvl2pPr algn="l">
              <a:lnSpc>
                <a:spcPct val="100000"/>
              </a:lnSpc>
              <a:defRPr sz="3600" b="1">
                <a:solidFill>
                  <a:schemeClr val="accent1"/>
                </a:solidFill>
                <a:latin typeface="Menlo"/>
                <a:ea typeface="Menlo"/>
                <a:cs typeface="Menlo"/>
                <a:sym typeface="Menlo"/>
              </a:defRPr>
            </a:lvl2pPr>
            <a:lvl3pPr algn="l">
              <a:lnSpc>
                <a:spcPct val="100000"/>
              </a:lnSpc>
              <a:defRPr sz="3600" b="1">
                <a:solidFill>
                  <a:schemeClr val="accent1"/>
                </a:solidFill>
                <a:latin typeface="Menlo"/>
                <a:ea typeface="Menlo"/>
                <a:cs typeface="Menlo"/>
                <a:sym typeface="Menlo"/>
              </a:defRPr>
            </a:lvl3pPr>
            <a:lvl4pPr algn="l">
              <a:lnSpc>
                <a:spcPct val="100000"/>
              </a:lnSpc>
              <a:defRPr sz="3600" b="1">
                <a:solidFill>
                  <a:schemeClr val="accent1"/>
                </a:solidFill>
                <a:latin typeface="Menlo"/>
                <a:ea typeface="Menlo"/>
                <a:cs typeface="Menlo"/>
                <a:sym typeface="Menlo"/>
              </a:defRPr>
            </a:lvl4pPr>
            <a:lvl5pPr algn="l">
              <a:lnSpc>
                <a:spcPct val="100000"/>
              </a:lnSpc>
              <a:defRPr sz="3600" b="1">
                <a:solidFill>
                  <a:schemeClr val="accent1"/>
                </a:solidFill>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03" name="Title Text"/>
          <p:cNvSpPr txBox="1">
            <a:spLocks noGrp="1"/>
          </p:cNvSpPr>
          <p:nvPr>
            <p:ph type="title"/>
          </p:nvPr>
        </p:nvSpPr>
        <p:spPr>
          <a:xfrm>
            <a:off x="1016000" y="1574800"/>
            <a:ext cx="22352000" cy="10566400"/>
          </a:xfrm>
          <a:prstGeom prst="rect">
            <a:avLst/>
          </a:prstGeom>
        </p:spPr>
        <p:txBody>
          <a:bodyPr anchor="t"/>
          <a:lstStyle>
            <a:lvl1pPr>
              <a:defRPr sz="7200"/>
            </a:lvl1pPr>
          </a:lstStyle>
          <a:p>
            <a:r>
              <a:rPr lang="en-US"/>
              <a:t>Click to edit Master title style</a:t>
            </a:r>
            <a:endParaRPr/>
          </a:p>
        </p:txBody>
      </p:sp>
      <p:sp>
        <p:nvSpPr>
          <p:cNvPr id="2" name="Footer Placeholder 1">
            <a:extLst>
              <a:ext uri="{FF2B5EF4-FFF2-40B4-BE49-F238E27FC236}">
                <a16:creationId xmlns:a16="http://schemas.microsoft.com/office/drawing/2014/main" id="{9A447EA8-EC40-814D-921B-A5F7F5387D10}"/>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Statement">
    <p:bg>
      <p:bgPr>
        <a:solidFill>
          <a:srgbClr val="FFFFFF"/>
        </a:solidFill>
        <a:effectLst/>
      </p:bgPr>
    </p:bg>
    <p:spTree>
      <p:nvGrpSpPr>
        <p:cNvPr id="1" name=""/>
        <p:cNvGrpSpPr/>
        <p:nvPr/>
      </p:nvGrpSpPr>
      <p:grpSpPr>
        <a:xfrm>
          <a:off x="0" y="0"/>
          <a:ext cx="0" cy="0"/>
          <a:chOff x="0" y="0"/>
          <a:chExt cx="0" cy="0"/>
        </a:xfrm>
      </p:grpSpPr>
      <p:sp>
        <p:nvSpPr>
          <p:cNvPr id="523" name="Body Level One…"/>
          <p:cNvSpPr txBox="1">
            <a:spLocks noGrp="1"/>
          </p:cNvSpPr>
          <p:nvPr>
            <p:ph type="body" idx="1"/>
          </p:nvPr>
        </p:nvSpPr>
        <p:spPr>
          <a:xfrm>
            <a:off x="1016000" y="1828800"/>
            <a:ext cx="22352000" cy="8229600"/>
          </a:xfrm>
          <a:prstGeom prst="rect">
            <a:avLst/>
          </a:prstGeom>
        </p:spPr>
        <p:txBody>
          <a:bodyPr/>
          <a:lstStyle>
            <a:lvl1pPr algn="l">
              <a:lnSpc>
                <a:spcPct val="100000"/>
              </a:lnSpc>
              <a:defRPr sz="7200" b="1">
                <a:solidFill>
                  <a:schemeClr val="accent1">
                    <a:hueOff val="-187192"/>
                    <a:satOff val="-84019"/>
                    <a:lumOff val="-26385"/>
                  </a:schemeClr>
                </a:solidFill>
              </a:defRPr>
            </a:lvl1pPr>
            <a:lvl2pPr algn="l">
              <a:lnSpc>
                <a:spcPct val="100000"/>
              </a:lnSpc>
              <a:defRPr sz="7200" b="1">
                <a:solidFill>
                  <a:schemeClr val="accent1">
                    <a:hueOff val="-187192"/>
                    <a:satOff val="-84019"/>
                    <a:lumOff val="-26385"/>
                  </a:schemeClr>
                </a:solidFill>
              </a:defRPr>
            </a:lvl2pPr>
            <a:lvl3pPr algn="l">
              <a:lnSpc>
                <a:spcPct val="100000"/>
              </a:lnSpc>
              <a:defRPr sz="7200" b="1">
                <a:solidFill>
                  <a:schemeClr val="accent1">
                    <a:hueOff val="-187192"/>
                    <a:satOff val="-84019"/>
                    <a:lumOff val="-26385"/>
                  </a:schemeClr>
                </a:solidFill>
              </a:defRPr>
            </a:lvl3pPr>
            <a:lvl4pPr algn="l">
              <a:lnSpc>
                <a:spcPct val="100000"/>
              </a:lnSpc>
              <a:defRPr sz="7200" b="1">
                <a:solidFill>
                  <a:schemeClr val="accent1">
                    <a:hueOff val="-187192"/>
                    <a:satOff val="-84019"/>
                    <a:lumOff val="-26385"/>
                  </a:schemeClr>
                </a:solidFill>
              </a:defRPr>
            </a:lvl4pPr>
            <a:lvl5pPr algn="l">
              <a:lnSpc>
                <a:spcPct val="100000"/>
              </a:lnSpc>
              <a:defRPr sz="7200" b="1">
                <a:solidFill>
                  <a:schemeClr val="accent1">
                    <a:hueOff val="-187192"/>
                    <a:satOff val="-84019"/>
                    <a:lumOff val="-26385"/>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C21246E5-46D4-AD4C-A9BE-CC6F87F97BF0}"/>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0" name="Title Text"/>
          <p:cNvSpPr txBox="1">
            <a:spLocks noGrp="1"/>
          </p:cNvSpPr>
          <p:nvPr>
            <p:ph type="title"/>
          </p:nvPr>
        </p:nvSpPr>
        <p:spPr>
          <a:xfrm>
            <a:off x="1016000" y="609600"/>
            <a:ext cx="22352000" cy="1651000"/>
          </a:xfrm>
          <a:prstGeom prst="rect">
            <a:avLst/>
          </a:prstGeom>
        </p:spPr>
        <p:txBody>
          <a:bodyPr/>
          <a:lstStyle>
            <a:lvl1pPr algn="ctr"/>
          </a:lstStyle>
          <a:p>
            <a:r>
              <a:rPr lang="en-US"/>
              <a:t>Click to edit Master title style</a:t>
            </a:r>
            <a:endParaRPr/>
          </a:p>
        </p:txBody>
      </p:sp>
      <p:graphicFrame>
        <p:nvGraphicFramePr>
          <p:cNvPr id="52" name="Table"/>
          <p:cNvGraphicFramePr/>
          <p:nvPr/>
        </p:nvGraphicFramePr>
        <p:xfrm>
          <a:off x="644084" y="12838112"/>
          <a:ext cx="10582937" cy="482600"/>
        </p:xfrm>
        <a:graphic>
          <a:graphicData uri="http://schemas.openxmlformats.org/drawingml/2006/table">
            <a:tbl>
              <a:tblPr>
                <a:tableStyleId>{4C3C2611-4C71-4FC5-86AE-919BDF0F9419}</a:tableStyleId>
              </a:tblPr>
              <a:tblGrid>
                <a:gridCol w="10582937">
                  <a:extLst>
                    <a:ext uri="{9D8B030D-6E8A-4147-A177-3AD203B41FA5}">
                      <a16:colId xmlns:a16="http://schemas.microsoft.com/office/drawing/2014/main" val="20000"/>
                    </a:ext>
                  </a:extLst>
                </a:gridCol>
              </a:tblGrid>
              <a:tr h="482600">
                <a:tc>
                  <a:txBody>
                    <a:bodyPr/>
                    <a:lstStyle/>
                    <a:p>
                      <a:pPr algn="l">
                        <a:defRPr>
                          <a:solidFill>
                            <a:srgbClr val="586069"/>
                          </a:solidFill>
                          <a:latin typeface="SF Mono Bold"/>
                          <a:ea typeface="SF Mono Bold"/>
                          <a:cs typeface="SF Mono Bold"/>
                          <a:sym typeface="SF Mono Bold"/>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2" name="Footer Placeholder 1">
            <a:extLst>
              <a:ext uri="{FF2B5EF4-FFF2-40B4-BE49-F238E27FC236}">
                <a16:creationId xmlns:a16="http://schemas.microsoft.com/office/drawing/2014/main" id="{95DF06C1-7AC8-104F-B4A3-92017DD9294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ode">
    <p:spTree>
      <p:nvGrpSpPr>
        <p:cNvPr id="1" name=""/>
        <p:cNvGrpSpPr/>
        <p:nvPr/>
      </p:nvGrpSpPr>
      <p:grpSpPr>
        <a:xfrm>
          <a:off x="0" y="0"/>
          <a:ext cx="0" cy="0"/>
          <a:chOff x="0" y="0"/>
          <a:chExt cx="0" cy="0"/>
        </a:xfrm>
      </p:grpSpPr>
      <p:sp>
        <p:nvSpPr>
          <p:cNvPr id="534" name="Body Level One…"/>
          <p:cNvSpPr txBox="1">
            <a:spLocks noGrp="1"/>
          </p:cNvSpPr>
          <p:nvPr>
            <p:ph type="body" idx="1"/>
          </p:nvPr>
        </p:nvSpPr>
        <p:spPr>
          <a:xfrm>
            <a:off x="1016000" y="1016000"/>
            <a:ext cx="22352000" cy="11684000"/>
          </a:xfrm>
          <a:prstGeom prst="rect">
            <a:avLst/>
          </a:prstGeom>
        </p:spPr>
        <p:txBody>
          <a:bodyPr anchor="t"/>
          <a:lstStyle>
            <a:lvl1pPr algn="l">
              <a:lnSpc>
                <a:spcPct val="140000"/>
              </a:lnSpc>
              <a:defRPr sz="6400">
                <a:latin typeface="Menlo"/>
                <a:ea typeface="Menlo"/>
                <a:cs typeface="Menlo"/>
                <a:sym typeface="Menlo"/>
              </a:defRPr>
            </a:lvl1pPr>
            <a:lvl2pPr algn="l">
              <a:lnSpc>
                <a:spcPct val="140000"/>
              </a:lnSpc>
              <a:defRPr sz="6400">
                <a:latin typeface="Menlo"/>
                <a:ea typeface="Menlo"/>
                <a:cs typeface="Menlo"/>
                <a:sym typeface="Menlo"/>
              </a:defRPr>
            </a:lvl2pPr>
            <a:lvl3pPr algn="l">
              <a:lnSpc>
                <a:spcPct val="140000"/>
              </a:lnSpc>
              <a:defRPr sz="6400">
                <a:latin typeface="Menlo"/>
                <a:ea typeface="Menlo"/>
                <a:cs typeface="Menlo"/>
                <a:sym typeface="Menlo"/>
              </a:defRPr>
            </a:lvl3pPr>
            <a:lvl4pPr algn="l">
              <a:lnSpc>
                <a:spcPct val="140000"/>
              </a:lnSpc>
              <a:defRPr sz="6400">
                <a:latin typeface="Menlo"/>
                <a:ea typeface="Menlo"/>
                <a:cs typeface="Menlo"/>
                <a:sym typeface="Menlo"/>
              </a:defRPr>
            </a:lvl4pPr>
            <a:lvl5pPr algn="l">
              <a:lnSpc>
                <a:spcPct val="140000"/>
              </a:lnSpc>
              <a:defRPr sz="6400">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6B9389FE-436E-CD47-8E7C-FC6C42403C68}"/>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2-col Code">
    <p:spTree>
      <p:nvGrpSpPr>
        <p:cNvPr id="1" name=""/>
        <p:cNvGrpSpPr/>
        <p:nvPr/>
      </p:nvGrpSpPr>
      <p:grpSpPr>
        <a:xfrm>
          <a:off x="0" y="0"/>
          <a:ext cx="0" cy="0"/>
          <a:chOff x="0" y="0"/>
          <a:chExt cx="0" cy="0"/>
        </a:xfrm>
      </p:grpSpPr>
      <p:sp>
        <p:nvSpPr>
          <p:cNvPr id="545" name="Rectangle"/>
          <p:cNvSpPr/>
          <p:nvPr/>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46" name="Body Level One…"/>
          <p:cNvSpPr txBox="1">
            <a:spLocks noGrp="1"/>
          </p:cNvSpPr>
          <p:nvPr>
            <p:ph type="body" sz="half" idx="1"/>
          </p:nvPr>
        </p:nvSpPr>
        <p:spPr>
          <a:xfrm>
            <a:off x="13208000" y="1016000"/>
            <a:ext cx="10160000" cy="11684000"/>
          </a:xfrm>
          <a:prstGeom prst="rect">
            <a:avLst/>
          </a:prstGeom>
        </p:spPr>
        <p:txBody>
          <a:bodyPr anchor="t"/>
          <a:lstStyle>
            <a:lvl1pPr algn="l">
              <a:lnSpc>
                <a:spcPct val="140000"/>
              </a:lnSpc>
              <a:defRPr sz="4000">
                <a:solidFill>
                  <a:srgbClr val="2F363D"/>
                </a:solidFill>
                <a:latin typeface="Menlo"/>
                <a:ea typeface="Menlo"/>
                <a:cs typeface="Menlo"/>
                <a:sym typeface="Menlo"/>
              </a:defRPr>
            </a:lvl1pPr>
            <a:lvl2pPr algn="l">
              <a:lnSpc>
                <a:spcPct val="140000"/>
              </a:lnSpc>
              <a:defRPr sz="4000">
                <a:solidFill>
                  <a:srgbClr val="2F363D"/>
                </a:solidFill>
                <a:latin typeface="Menlo"/>
                <a:ea typeface="Menlo"/>
                <a:cs typeface="Menlo"/>
                <a:sym typeface="Menlo"/>
              </a:defRPr>
            </a:lvl2pPr>
            <a:lvl3pPr algn="l">
              <a:lnSpc>
                <a:spcPct val="140000"/>
              </a:lnSpc>
              <a:defRPr sz="4000">
                <a:solidFill>
                  <a:srgbClr val="2F363D"/>
                </a:solidFill>
                <a:latin typeface="Menlo"/>
                <a:ea typeface="Menlo"/>
                <a:cs typeface="Menlo"/>
                <a:sym typeface="Menlo"/>
              </a:defRPr>
            </a:lvl3pPr>
            <a:lvl4pPr algn="l">
              <a:lnSpc>
                <a:spcPct val="140000"/>
              </a:lnSpc>
              <a:defRPr sz="4000">
                <a:solidFill>
                  <a:srgbClr val="2F363D"/>
                </a:solidFill>
                <a:latin typeface="Menlo"/>
                <a:ea typeface="Menlo"/>
                <a:cs typeface="Menlo"/>
                <a:sym typeface="Menlo"/>
              </a:defRPr>
            </a:lvl4pPr>
            <a:lvl5pPr algn="l">
              <a:lnSpc>
                <a:spcPct val="140000"/>
              </a:lnSpc>
              <a:defRPr sz="4000">
                <a:solidFill>
                  <a:srgbClr val="2F363D"/>
                </a:solidFill>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47" name="Title Text"/>
          <p:cNvSpPr txBox="1">
            <a:spLocks noGrp="1"/>
          </p:cNvSpPr>
          <p:nvPr>
            <p:ph type="title"/>
          </p:nvPr>
        </p:nvSpPr>
        <p:spPr>
          <a:xfrm>
            <a:off x="1016000" y="1016000"/>
            <a:ext cx="10160000" cy="11684000"/>
          </a:xfrm>
          <a:prstGeom prst="rect">
            <a:avLst/>
          </a:prstGeom>
        </p:spPr>
        <p:txBody>
          <a:bodyPr anchor="t"/>
          <a:lstStyle>
            <a:lvl1pPr>
              <a:lnSpc>
                <a:spcPts val="5700"/>
              </a:lnSpc>
              <a:defRPr sz="4000" b="0" i="0">
                <a:latin typeface="Menlo" panose="020B0609030804020204" pitchFamily="49" charset="0"/>
                <a:ea typeface="Menlo" panose="020B0609030804020204" pitchFamily="49" charset="0"/>
                <a:cs typeface="Menlo" panose="020B0609030804020204" pitchFamily="49" charset="0"/>
                <a:sym typeface="Menlo"/>
              </a:defRPr>
            </a:lvl1pPr>
          </a:lstStyle>
          <a:p>
            <a:r>
              <a:rPr lang="en-US"/>
              <a:t>Click to edit Master title style</a:t>
            </a:r>
            <a:endParaRPr/>
          </a:p>
        </p:txBody>
      </p:sp>
      <p:pic>
        <p:nvPicPr>
          <p:cNvPr id="9" name="Picture 8">
            <a:extLst>
              <a:ext uri="{FF2B5EF4-FFF2-40B4-BE49-F238E27FC236}">
                <a16:creationId xmlns:a16="http://schemas.microsoft.com/office/drawing/2014/main" id="{0504A429-D3CB-084F-A101-0E0241D47936}"/>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29848DAB-F43A-E945-BE1D-9916366F16F1}"/>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2/3 col Bullets">
    <p:spTree>
      <p:nvGrpSpPr>
        <p:cNvPr id="1" name=""/>
        <p:cNvGrpSpPr/>
        <p:nvPr/>
      </p:nvGrpSpPr>
      <p:grpSpPr>
        <a:xfrm>
          <a:off x="0" y="0"/>
          <a:ext cx="0" cy="0"/>
          <a:chOff x="0" y="0"/>
          <a:chExt cx="0" cy="0"/>
        </a:xfrm>
      </p:grpSpPr>
      <p:sp>
        <p:nvSpPr>
          <p:cNvPr id="558" name="Rectangle"/>
          <p:cNvSpPr/>
          <p:nvPr/>
        </p:nvSpPr>
        <p:spPr>
          <a:xfrm>
            <a:off x="8128000" y="0"/>
            <a:ext cx="16256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59" name="Title Text"/>
          <p:cNvSpPr txBox="1">
            <a:spLocks noGrp="1"/>
          </p:cNvSpPr>
          <p:nvPr>
            <p:ph type="title"/>
          </p:nvPr>
        </p:nvSpPr>
        <p:spPr>
          <a:xfrm>
            <a:off x="1016000" y="1016000"/>
            <a:ext cx="6096000" cy="11684000"/>
          </a:xfrm>
          <a:prstGeom prst="rect">
            <a:avLst/>
          </a:prstGeom>
        </p:spPr>
        <p:txBody>
          <a:bodyPr/>
          <a:lstStyle>
            <a:lvl1pPr>
              <a:defRPr sz="6400"/>
            </a:lvl1pPr>
          </a:lstStyle>
          <a:p>
            <a:r>
              <a:rPr lang="en-US"/>
              <a:t>Click to edit Master title style</a:t>
            </a:r>
            <a:endParaRPr/>
          </a:p>
        </p:txBody>
      </p:sp>
      <p:sp>
        <p:nvSpPr>
          <p:cNvPr id="560" name="Body Level One…"/>
          <p:cNvSpPr txBox="1">
            <a:spLocks noGrp="1"/>
          </p:cNvSpPr>
          <p:nvPr>
            <p:ph type="body" idx="1"/>
          </p:nvPr>
        </p:nvSpPr>
        <p:spPr>
          <a:xfrm>
            <a:off x="9144000" y="1016000"/>
            <a:ext cx="14224000" cy="11684000"/>
          </a:xfrm>
          <a:prstGeom prst="rect">
            <a:avLst/>
          </a:prstGeom>
        </p:spPr>
        <p:txBody>
          <a:bodyPr/>
          <a:lstStyle>
            <a:lvl1pPr marL="745066" indent="-745066" algn="l" defTabSz="323850">
              <a:lnSpc>
                <a:spcPct val="150000"/>
              </a:lnSpc>
              <a:buSzPct val="180000"/>
              <a:buChar char="•"/>
              <a:defRPr spc="-112"/>
            </a:lvl1pPr>
            <a:lvl2pPr marL="1135944" indent="-691444" algn="l" defTabSz="323850">
              <a:lnSpc>
                <a:spcPct val="150000"/>
              </a:lnSpc>
              <a:buSzPct val="75000"/>
              <a:buChar char="-"/>
              <a:defRPr spc="-112"/>
            </a:lvl2pPr>
            <a:lvl3pPr marL="1580444" indent="-691444" algn="l" defTabSz="323850">
              <a:lnSpc>
                <a:spcPct val="150000"/>
              </a:lnSpc>
              <a:buSzPct val="75000"/>
              <a:buChar char="-"/>
              <a:defRPr spc="-112"/>
            </a:lvl3pPr>
            <a:lvl4pPr marL="2024944" indent="-691444" algn="l" defTabSz="323850">
              <a:lnSpc>
                <a:spcPct val="150000"/>
              </a:lnSpc>
              <a:buSzPct val="75000"/>
              <a:buChar char="-"/>
              <a:defRPr spc="-112"/>
            </a:lvl4pPr>
            <a:lvl5pPr marL="2469444" indent="-691444" algn="l" defTabSz="323850">
              <a:lnSpc>
                <a:spcPct val="150000"/>
              </a:lnSpc>
              <a:buSzPct val="75000"/>
              <a:buChar char="-"/>
              <a:defRPr spc="-11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9" name="Picture 8">
            <a:extLst>
              <a:ext uri="{FF2B5EF4-FFF2-40B4-BE49-F238E27FC236}">
                <a16:creationId xmlns:a16="http://schemas.microsoft.com/office/drawing/2014/main" id="{07EAD454-1CE9-4A41-9D30-7E180BE0152F}"/>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51E67226-E519-8946-B806-A14618E78D12}"/>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col w Label">
    <p:spTree>
      <p:nvGrpSpPr>
        <p:cNvPr id="1" name=""/>
        <p:cNvGrpSpPr/>
        <p:nvPr/>
      </p:nvGrpSpPr>
      <p:grpSpPr>
        <a:xfrm>
          <a:off x="0" y="0"/>
          <a:ext cx="0" cy="0"/>
          <a:chOff x="0" y="0"/>
          <a:chExt cx="0" cy="0"/>
        </a:xfrm>
      </p:grpSpPr>
      <p:sp>
        <p:nvSpPr>
          <p:cNvPr id="584" name="Rectangle"/>
          <p:cNvSpPr/>
          <p:nvPr userDrawn="1"/>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85" name="Body Level One…"/>
          <p:cNvSpPr txBox="1">
            <a:spLocks noGrp="1"/>
          </p:cNvSpPr>
          <p:nvPr>
            <p:ph type="body" sz="half" idx="1"/>
          </p:nvPr>
        </p:nvSpPr>
        <p:spPr>
          <a:xfrm>
            <a:off x="13208000" y="1016000"/>
            <a:ext cx="10160000" cy="11684000"/>
          </a:xfrm>
          <a:prstGeom prst="rect">
            <a:avLst/>
          </a:prstGeom>
        </p:spPr>
        <p:txBody>
          <a:bodyPr/>
          <a:lstStyle>
            <a:lvl1pPr algn="l">
              <a:defRPr>
                <a:solidFill>
                  <a:srgbClr val="2F363D"/>
                </a:solidFill>
              </a:defRPr>
            </a:lvl1pPr>
            <a:lvl2pPr algn="l">
              <a:defRPr>
                <a:solidFill>
                  <a:srgbClr val="2F363D"/>
                </a:solidFill>
              </a:defRPr>
            </a:lvl2pPr>
            <a:lvl3pPr algn="l">
              <a:defRPr>
                <a:solidFill>
                  <a:srgbClr val="2F363D"/>
                </a:solidFill>
              </a:defRPr>
            </a:lvl3pPr>
            <a:lvl4pPr algn="l">
              <a:defRPr>
                <a:solidFill>
                  <a:srgbClr val="2F363D"/>
                </a:solidFill>
              </a:defRPr>
            </a:lvl4pPr>
            <a:lvl5pPr algn="l">
              <a:defRPr>
                <a:solidFill>
                  <a:srgbClr val="2F363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86" name="Title Text"/>
          <p:cNvSpPr txBox="1">
            <a:spLocks noGrp="1"/>
          </p:cNvSpPr>
          <p:nvPr>
            <p:ph type="title"/>
          </p:nvPr>
        </p:nvSpPr>
        <p:spPr>
          <a:xfrm>
            <a:off x="1016000" y="1016000"/>
            <a:ext cx="10160000" cy="11684000"/>
          </a:xfrm>
          <a:prstGeom prst="rect">
            <a:avLst/>
          </a:prstGeom>
        </p:spPr>
        <p:txBody>
          <a:bodyPr/>
          <a:lstStyle>
            <a:lvl1pPr>
              <a:defRPr sz="6400"/>
            </a:lvl1pPr>
          </a:lstStyle>
          <a:p>
            <a:r>
              <a:rPr lang="en-US"/>
              <a:t>Click to edit Master title style</a:t>
            </a:r>
            <a:endParaRPr/>
          </a:p>
        </p:txBody>
      </p:sp>
      <p:sp>
        <p:nvSpPr>
          <p:cNvPr id="10" name="Text Placeholder 2">
            <a:extLst>
              <a:ext uri="{FF2B5EF4-FFF2-40B4-BE49-F238E27FC236}">
                <a16:creationId xmlns:a16="http://schemas.microsoft.com/office/drawing/2014/main" id="{6897A9D3-02B8-7D42-BF9E-138081667FAB}"/>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EB68A614-4F45-B543-BBE3-481E0F5DEFE4}"/>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A4A76EBE-2924-8444-B012-353DB30BD838}"/>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1/2 Split Dark">
    <p:spTree>
      <p:nvGrpSpPr>
        <p:cNvPr id="1" name=""/>
        <p:cNvGrpSpPr/>
        <p:nvPr/>
      </p:nvGrpSpPr>
      <p:grpSpPr>
        <a:xfrm>
          <a:off x="0" y="0"/>
          <a:ext cx="0" cy="0"/>
          <a:chOff x="0" y="0"/>
          <a:chExt cx="0" cy="0"/>
        </a:xfrm>
      </p:grpSpPr>
      <p:sp>
        <p:nvSpPr>
          <p:cNvPr id="613" name="Title Text"/>
          <p:cNvSpPr txBox="1">
            <a:spLocks noGrp="1"/>
          </p:cNvSpPr>
          <p:nvPr>
            <p:ph type="title"/>
          </p:nvPr>
        </p:nvSpPr>
        <p:spPr>
          <a:xfrm>
            <a:off x="1016000" y="1016000"/>
            <a:ext cx="10160000" cy="11684000"/>
          </a:xfrm>
          <a:prstGeom prst="rect">
            <a:avLst/>
          </a:prstGeom>
        </p:spPr>
        <p:txBody>
          <a:bodyPr/>
          <a:lstStyle>
            <a:lvl1pPr>
              <a:defRPr sz="6400"/>
            </a:lvl1pPr>
          </a:lstStyle>
          <a:p>
            <a:r>
              <a:rPr lang="en-US"/>
              <a:t>Click to edit Master title style</a:t>
            </a:r>
            <a:endParaRPr/>
          </a:p>
        </p:txBody>
      </p:sp>
      <p:sp>
        <p:nvSpPr>
          <p:cNvPr id="617" name="Body Level One…"/>
          <p:cNvSpPr txBox="1">
            <a:spLocks noGrp="1"/>
          </p:cNvSpPr>
          <p:nvPr>
            <p:ph type="body" sz="half" idx="1"/>
          </p:nvPr>
        </p:nvSpPr>
        <p:spPr>
          <a:xfrm>
            <a:off x="13208000" y="1016000"/>
            <a:ext cx="10160000" cy="11684000"/>
          </a:xfrm>
          <a:prstGeom prst="rect">
            <a:avLst/>
          </a:prstGeom>
        </p:spPr>
        <p:txBody>
          <a:bodyPr/>
          <a:lstStyle>
            <a:lvl1pPr marL="745066" indent="-745066" algn="l">
              <a:buSzPct val="180000"/>
              <a:buChar char="•"/>
            </a:lvl1pPr>
            <a:lvl2pPr marL="1135944" indent="-691444" algn="l">
              <a:buSzPct val="75000"/>
              <a:buChar char="-"/>
            </a:lvl2pPr>
            <a:lvl3pPr marL="1580444" indent="-691444" algn="l">
              <a:buSzPct val="75000"/>
              <a:buChar char="-"/>
            </a:lvl3pPr>
            <a:lvl4pPr marL="2024944" indent="-691444" algn="l">
              <a:buSzPct val="75000"/>
              <a:buChar char="-"/>
            </a:lvl4pPr>
            <a:lvl5pPr marL="2469444" indent="-691444" algn="l">
              <a:buSzPct val="75000"/>
              <a:buChar cha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FFAC8B5E-2FAF-E544-BF67-0AEDB389EEF4}"/>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col w Label Dark">
    <p:spTree>
      <p:nvGrpSpPr>
        <p:cNvPr id="1" name=""/>
        <p:cNvGrpSpPr/>
        <p:nvPr/>
      </p:nvGrpSpPr>
      <p:grpSpPr>
        <a:xfrm>
          <a:off x="0" y="0"/>
          <a:ext cx="0" cy="0"/>
          <a:chOff x="0" y="0"/>
          <a:chExt cx="0" cy="0"/>
        </a:xfrm>
      </p:grpSpPr>
      <p:sp>
        <p:nvSpPr>
          <p:cNvPr id="625" name="Body Level One…"/>
          <p:cNvSpPr txBox="1">
            <a:spLocks noGrp="1"/>
          </p:cNvSpPr>
          <p:nvPr>
            <p:ph type="body" sz="half" idx="1"/>
          </p:nvPr>
        </p:nvSpPr>
        <p:spPr>
          <a:xfrm>
            <a:off x="13208000" y="1016000"/>
            <a:ext cx="10160000" cy="11684000"/>
          </a:xfrm>
          <a:prstGeom prst="rect">
            <a:avLst/>
          </a:prstGeom>
        </p:spPr>
        <p:txBody>
          <a:bodyPr/>
          <a:lstStyle>
            <a:lvl1pPr algn="l"/>
            <a:lvl2pPr algn="l"/>
            <a:lvl3pPr algn="l"/>
            <a:lvl4pPr algn="l"/>
            <a:lvl5pPr algn="l"/>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26" name="Title Text"/>
          <p:cNvSpPr txBox="1">
            <a:spLocks noGrp="1"/>
          </p:cNvSpPr>
          <p:nvPr>
            <p:ph type="title"/>
          </p:nvPr>
        </p:nvSpPr>
        <p:spPr>
          <a:xfrm>
            <a:off x="1016000" y="1016000"/>
            <a:ext cx="10160000" cy="11684000"/>
          </a:xfrm>
          <a:prstGeom prst="rect">
            <a:avLst/>
          </a:prstGeom>
        </p:spPr>
        <p:txBody>
          <a:bodyPr/>
          <a:lstStyle>
            <a:lvl1pPr>
              <a:defRPr sz="6400"/>
            </a:lvl1pPr>
          </a:lstStyle>
          <a:p>
            <a:r>
              <a:rPr lang="en-US"/>
              <a:t>Click to edit Master title style</a:t>
            </a:r>
            <a:endParaRPr/>
          </a:p>
        </p:txBody>
      </p:sp>
      <p:sp>
        <p:nvSpPr>
          <p:cNvPr id="9" name="Text Placeholder 2">
            <a:extLst>
              <a:ext uri="{FF2B5EF4-FFF2-40B4-BE49-F238E27FC236}">
                <a16:creationId xmlns:a16="http://schemas.microsoft.com/office/drawing/2014/main" id="{C4AD19F6-A9A2-9042-B48A-8B6CEC492079}"/>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215DBC62-00E9-9F45-BBF0-570408ED8F69}"/>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2-col Light">
    <p:bg>
      <p:bgPr>
        <a:solidFill>
          <a:srgbClr val="E1E4E8"/>
        </a:solidFill>
        <a:effectLst/>
      </p:bgPr>
    </p:bg>
    <p:spTree>
      <p:nvGrpSpPr>
        <p:cNvPr id="1" name=""/>
        <p:cNvGrpSpPr/>
        <p:nvPr/>
      </p:nvGrpSpPr>
      <p:grpSpPr>
        <a:xfrm>
          <a:off x="0" y="0"/>
          <a:ext cx="0" cy="0"/>
          <a:chOff x="0" y="0"/>
          <a:chExt cx="0" cy="0"/>
        </a:xfrm>
      </p:grpSpPr>
      <p:sp>
        <p:nvSpPr>
          <p:cNvPr id="678" name="Title Text"/>
          <p:cNvSpPr txBox="1">
            <a:spLocks noGrp="1"/>
          </p:cNvSpPr>
          <p:nvPr>
            <p:ph type="title"/>
          </p:nvPr>
        </p:nvSpPr>
        <p:spPr>
          <a:xfrm>
            <a:off x="1016000" y="1016000"/>
            <a:ext cx="10160000" cy="11684000"/>
          </a:xfrm>
          <a:prstGeom prst="rect">
            <a:avLst/>
          </a:prstGeom>
        </p:spPr>
        <p:txBody>
          <a:bodyPr/>
          <a:lstStyle>
            <a:lvl1pPr>
              <a:defRPr sz="6400">
                <a:solidFill>
                  <a:schemeClr val="accent1">
                    <a:hueOff val="-187192"/>
                    <a:satOff val="-84019"/>
                    <a:lumOff val="-26385"/>
                  </a:schemeClr>
                </a:solidFill>
              </a:defRPr>
            </a:lvl1pPr>
          </a:lstStyle>
          <a:p>
            <a:r>
              <a:rPr lang="en-US"/>
              <a:t>Click to edit Master title style</a:t>
            </a:r>
            <a:endParaRPr/>
          </a:p>
        </p:txBody>
      </p:sp>
      <p:sp>
        <p:nvSpPr>
          <p:cNvPr id="679" name="Rectangle"/>
          <p:cNvSpPr/>
          <p:nvPr userDrawn="1"/>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680" name="Body Level One…"/>
          <p:cNvSpPr txBox="1">
            <a:spLocks noGrp="1"/>
          </p:cNvSpPr>
          <p:nvPr>
            <p:ph type="body" sz="half" idx="1"/>
          </p:nvPr>
        </p:nvSpPr>
        <p:spPr>
          <a:xfrm>
            <a:off x="13208000" y="1016000"/>
            <a:ext cx="10160000" cy="11684000"/>
          </a:xfrm>
          <a:prstGeom prst="rect">
            <a:avLst/>
          </a:prstGeom>
        </p:spPr>
        <p:txBody>
          <a:bodyPr/>
          <a:lstStyle>
            <a:lvl1pPr algn="l">
              <a:defRPr>
                <a:solidFill>
                  <a:srgbClr val="2F363D"/>
                </a:solidFill>
              </a:defRPr>
            </a:lvl1pPr>
            <a:lvl2pPr algn="l">
              <a:defRPr>
                <a:solidFill>
                  <a:srgbClr val="2F363D"/>
                </a:solidFill>
              </a:defRPr>
            </a:lvl2pPr>
            <a:lvl3pPr algn="l">
              <a:defRPr>
                <a:solidFill>
                  <a:srgbClr val="2F363D"/>
                </a:solidFill>
              </a:defRPr>
            </a:lvl3pPr>
            <a:lvl4pPr algn="l">
              <a:defRPr>
                <a:solidFill>
                  <a:srgbClr val="2F363D"/>
                </a:solidFill>
              </a:defRPr>
            </a:lvl4pPr>
            <a:lvl5pPr algn="l">
              <a:defRPr>
                <a:solidFill>
                  <a:srgbClr val="2F363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10" name="Picture 9">
            <a:extLst>
              <a:ext uri="{FF2B5EF4-FFF2-40B4-BE49-F238E27FC236}">
                <a16:creationId xmlns:a16="http://schemas.microsoft.com/office/drawing/2014/main" id="{D5CBA049-E35F-024E-8251-14B6EAF0528F}"/>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BBD5A3C7-90F2-614F-988D-1F93060BA8E3}"/>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col Light w Label">
    <p:bg>
      <p:bgPr>
        <a:solidFill>
          <a:srgbClr val="E1E4E8"/>
        </a:solidFill>
        <a:effectLst/>
      </p:bgPr>
    </p:bg>
    <p:spTree>
      <p:nvGrpSpPr>
        <p:cNvPr id="1" name=""/>
        <p:cNvGrpSpPr/>
        <p:nvPr/>
      </p:nvGrpSpPr>
      <p:grpSpPr>
        <a:xfrm>
          <a:off x="0" y="0"/>
          <a:ext cx="0" cy="0"/>
          <a:chOff x="0" y="0"/>
          <a:chExt cx="0" cy="0"/>
        </a:xfrm>
      </p:grpSpPr>
      <p:sp>
        <p:nvSpPr>
          <p:cNvPr id="691" name="Title Text"/>
          <p:cNvSpPr txBox="1">
            <a:spLocks noGrp="1"/>
          </p:cNvSpPr>
          <p:nvPr>
            <p:ph type="title"/>
          </p:nvPr>
        </p:nvSpPr>
        <p:spPr>
          <a:xfrm>
            <a:off x="1016000" y="1016000"/>
            <a:ext cx="10160000" cy="11684000"/>
          </a:xfrm>
          <a:prstGeom prst="rect">
            <a:avLst/>
          </a:prstGeom>
        </p:spPr>
        <p:txBody>
          <a:bodyPr/>
          <a:lstStyle>
            <a:lvl1pPr>
              <a:defRPr sz="6400">
                <a:solidFill>
                  <a:schemeClr val="accent1">
                    <a:hueOff val="-187192"/>
                    <a:satOff val="-84019"/>
                    <a:lumOff val="-26385"/>
                  </a:schemeClr>
                </a:solidFill>
              </a:defRPr>
            </a:lvl1pPr>
          </a:lstStyle>
          <a:p>
            <a:r>
              <a:rPr lang="en-US"/>
              <a:t>Click to edit Master title style</a:t>
            </a:r>
            <a:endParaRPr/>
          </a:p>
        </p:txBody>
      </p:sp>
      <p:sp>
        <p:nvSpPr>
          <p:cNvPr id="692" name="Rectangle"/>
          <p:cNvSpPr/>
          <p:nvPr/>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693" name="Body Level One…"/>
          <p:cNvSpPr txBox="1">
            <a:spLocks noGrp="1"/>
          </p:cNvSpPr>
          <p:nvPr>
            <p:ph type="body" sz="half" idx="1"/>
          </p:nvPr>
        </p:nvSpPr>
        <p:spPr>
          <a:xfrm>
            <a:off x="13208000" y="1016000"/>
            <a:ext cx="10160000" cy="11684000"/>
          </a:xfrm>
          <a:prstGeom prst="rect">
            <a:avLst/>
          </a:prstGeom>
        </p:spPr>
        <p:txBody>
          <a:bodyPr/>
          <a:lstStyle>
            <a:lvl1pPr algn="l">
              <a:defRPr>
                <a:solidFill>
                  <a:srgbClr val="2F363D"/>
                </a:solidFill>
              </a:defRPr>
            </a:lvl1pPr>
            <a:lvl2pPr algn="l">
              <a:defRPr>
                <a:solidFill>
                  <a:srgbClr val="2F363D"/>
                </a:solidFill>
              </a:defRPr>
            </a:lvl2pPr>
            <a:lvl3pPr algn="l">
              <a:defRPr>
                <a:solidFill>
                  <a:srgbClr val="2F363D"/>
                </a:solidFill>
              </a:defRPr>
            </a:lvl3pPr>
            <a:lvl4pPr algn="l">
              <a:defRPr>
                <a:solidFill>
                  <a:srgbClr val="2F363D"/>
                </a:solidFill>
              </a:defRPr>
            </a:lvl4pPr>
            <a:lvl5pPr algn="l">
              <a:defRPr>
                <a:solidFill>
                  <a:srgbClr val="2F363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aphicFrame>
        <p:nvGraphicFramePr>
          <p:cNvPr id="695" name="Table"/>
          <p:cNvGraphicFramePr/>
          <p:nvPr/>
        </p:nvGraphicFramePr>
        <p:xfrm>
          <a:off x="644084" y="12838112"/>
          <a:ext cx="10582937" cy="482600"/>
        </p:xfrm>
        <a:graphic>
          <a:graphicData uri="http://schemas.openxmlformats.org/drawingml/2006/table">
            <a:tbl>
              <a:tblPr>
                <a:tableStyleId>{4C3C2611-4C71-4FC5-86AE-919BDF0F9419}</a:tableStyleId>
              </a:tblPr>
              <a:tblGrid>
                <a:gridCol w="10582937">
                  <a:extLst>
                    <a:ext uri="{9D8B030D-6E8A-4147-A177-3AD203B41FA5}">
                      <a16:colId xmlns:a16="http://schemas.microsoft.com/office/drawing/2014/main" val="20000"/>
                    </a:ext>
                  </a:extLst>
                </a:gridCol>
              </a:tblGrid>
              <a:tr h="482600">
                <a:tc>
                  <a:txBody>
                    <a:bodyPr/>
                    <a:lstStyle/>
                    <a:p>
                      <a:pPr algn="l">
                        <a:defRPr>
                          <a:solidFill>
                            <a:srgbClr val="586069"/>
                          </a:solidFill>
                          <a:latin typeface="SF Mono Bold"/>
                          <a:ea typeface="SF Mono Bold"/>
                          <a:cs typeface="SF Mono Bold"/>
                          <a:sym typeface="SF Mono Bold"/>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10" name="Text Placeholder 2">
            <a:extLst>
              <a:ext uri="{FF2B5EF4-FFF2-40B4-BE49-F238E27FC236}">
                <a16:creationId xmlns:a16="http://schemas.microsoft.com/office/drawing/2014/main" id="{29A51975-0F12-0743-889D-047C9905051B}"/>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8431BEA0-BCE8-5C43-8FFA-9BCFC7E526FE}"/>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C7E303CB-4A6B-F246-8526-FBA4C3725523}"/>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col Image Light">
    <p:bg>
      <p:bgPr>
        <a:solidFill>
          <a:srgbClr val="E1E4E8"/>
        </a:solidFill>
        <a:effectLst/>
      </p:bgPr>
    </p:bg>
    <p:spTree>
      <p:nvGrpSpPr>
        <p:cNvPr id="1" name=""/>
        <p:cNvGrpSpPr/>
        <p:nvPr/>
      </p:nvGrpSpPr>
      <p:grpSpPr>
        <a:xfrm>
          <a:off x="0" y="0"/>
          <a:ext cx="0" cy="0"/>
          <a:chOff x="0" y="0"/>
          <a:chExt cx="0" cy="0"/>
        </a:xfrm>
      </p:grpSpPr>
      <p:sp>
        <p:nvSpPr>
          <p:cNvPr id="705" name="Rectangle"/>
          <p:cNvSpPr/>
          <p:nvPr/>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706" name="Image"/>
          <p:cNvSpPr>
            <a:spLocks noGrp="1"/>
          </p:cNvSpPr>
          <p:nvPr>
            <p:ph type="pic" sz="half" idx="13"/>
          </p:nvPr>
        </p:nvSpPr>
        <p:spPr>
          <a:xfrm>
            <a:off x="13208000" y="1778000"/>
            <a:ext cx="10160000" cy="10160000"/>
          </a:xfrm>
          <a:prstGeom prst="rect">
            <a:avLst/>
          </a:prstGeom>
        </p:spPr>
        <p:txBody>
          <a:bodyPr lIns="91439" tIns="45719" rIns="91439" bIns="45719" anchor="t">
            <a:noAutofit/>
          </a:bodyPr>
          <a:lstStyle/>
          <a:p>
            <a:r>
              <a:rPr lang="en-US"/>
              <a:t>Click icon to add picture</a:t>
            </a:r>
            <a:endParaRPr/>
          </a:p>
        </p:txBody>
      </p:sp>
      <p:sp>
        <p:nvSpPr>
          <p:cNvPr id="707" name="Title Text"/>
          <p:cNvSpPr txBox="1">
            <a:spLocks noGrp="1"/>
          </p:cNvSpPr>
          <p:nvPr>
            <p:ph type="title"/>
          </p:nvPr>
        </p:nvSpPr>
        <p:spPr>
          <a:xfrm>
            <a:off x="1016000" y="1651000"/>
            <a:ext cx="10160000" cy="3556000"/>
          </a:xfrm>
          <a:prstGeom prst="rect">
            <a:avLst/>
          </a:prstGeom>
        </p:spPr>
        <p:txBody>
          <a:bodyPr anchor="t"/>
          <a:lstStyle>
            <a:lvl1pPr>
              <a:defRPr sz="6400">
                <a:solidFill>
                  <a:schemeClr val="accent1">
                    <a:hueOff val="-187192"/>
                    <a:satOff val="-84019"/>
                    <a:lumOff val="-26385"/>
                  </a:schemeClr>
                </a:solidFill>
              </a:defRPr>
            </a:lvl1pPr>
          </a:lstStyle>
          <a:p>
            <a:r>
              <a:rPr lang="en-US"/>
              <a:t>Click to edit Master title style</a:t>
            </a:r>
            <a:endParaRPr/>
          </a:p>
        </p:txBody>
      </p:sp>
      <p:sp>
        <p:nvSpPr>
          <p:cNvPr id="708" name="Body Level One…"/>
          <p:cNvSpPr txBox="1">
            <a:spLocks noGrp="1"/>
          </p:cNvSpPr>
          <p:nvPr>
            <p:ph type="body" sz="half" idx="1"/>
          </p:nvPr>
        </p:nvSpPr>
        <p:spPr>
          <a:xfrm>
            <a:off x="1016000" y="5207000"/>
            <a:ext cx="10160000" cy="7594600"/>
          </a:xfrm>
          <a:prstGeom prst="rect">
            <a:avLst/>
          </a:prstGeom>
        </p:spPr>
        <p:txBody>
          <a:bodyPr anchor="t"/>
          <a:lstStyle>
            <a:lvl1pPr algn="l">
              <a:defRPr>
                <a:solidFill>
                  <a:srgbClr val="24292E"/>
                </a:solidFill>
              </a:defRPr>
            </a:lvl1pPr>
            <a:lvl2pPr algn="l">
              <a:defRPr>
                <a:solidFill>
                  <a:srgbClr val="24292E"/>
                </a:solidFill>
              </a:defRPr>
            </a:lvl2pPr>
            <a:lvl3pPr algn="l">
              <a:defRPr>
                <a:solidFill>
                  <a:srgbClr val="24292E"/>
                </a:solidFill>
              </a:defRPr>
            </a:lvl3pPr>
            <a:lvl4pPr algn="l">
              <a:defRPr>
                <a:solidFill>
                  <a:srgbClr val="24292E"/>
                </a:solidFill>
              </a:defRPr>
            </a:lvl4pPr>
            <a:lvl5pPr algn="l">
              <a:defRPr>
                <a:solidFill>
                  <a:srgbClr val="24292E"/>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ext Placeholder 2">
            <a:extLst>
              <a:ext uri="{FF2B5EF4-FFF2-40B4-BE49-F238E27FC236}">
                <a16:creationId xmlns:a16="http://schemas.microsoft.com/office/drawing/2014/main" id="{17FEB634-4B24-9649-AD22-20938A59D992}"/>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929DB7CF-B656-A44B-BB0B-90502A8FA470}"/>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E69EBE04-A4BE-AB44-84C2-DF18E41F6A98}"/>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Blank Dar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59FA403-AE82-3C4B-BAE5-19B3AE638BE2}"/>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Light">
    <p:bg>
      <p:bgPr>
        <a:solidFill>
          <a:srgbClr val="FFFFFF"/>
        </a:solidFill>
        <a:effectLst/>
      </p:bgPr>
    </p:bg>
    <p:spTree>
      <p:nvGrpSpPr>
        <p:cNvPr id="1" name=""/>
        <p:cNvGrpSpPr/>
        <p:nvPr/>
      </p:nvGrpSpPr>
      <p:grpSpPr>
        <a:xfrm>
          <a:off x="0" y="0"/>
          <a:ext cx="0" cy="0"/>
          <a:chOff x="0" y="0"/>
          <a:chExt cx="0" cy="0"/>
        </a:xfrm>
      </p:grpSpPr>
      <p:sp>
        <p:nvSpPr>
          <p:cNvPr id="61" name="Title Text"/>
          <p:cNvSpPr txBox="1">
            <a:spLocks noGrp="1"/>
          </p:cNvSpPr>
          <p:nvPr>
            <p:ph type="title"/>
          </p:nvPr>
        </p:nvSpPr>
        <p:spPr>
          <a:xfrm>
            <a:off x="1016000" y="609600"/>
            <a:ext cx="22352000" cy="1651000"/>
          </a:xfrm>
          <a:prstGeom prst="rect">
            <a:avLst/>
          </a:prstGeom>
        </p:spPr>
        <p:txBody>
          <a:bodyPr/>
          <a:lstStyle>
            <a:lvl1pPr algn="ctr">
              <a:defRPr>
                <a:solidFill>
                  <a:schemeClr val="accent1">
                    <a:hueOff val="-187192"/>
                    <a:satOff val="-84019"/>
                    <a:lumOff val="-26385"/>
                  </a:schemeClr>
                </a:solidFill>
              </a:defRPr>
            </a:lvl1pPr>
          </a:lstStyle>
          <a:p>
            <a:r>
              <a:rPr lang="en-US"/>
              <a:t>Click to edit Master title style</a:t>
            </a:r>
            <a:endParaRPr/>
          </a:p>
        </p:txBody>
      </p:sp>
      <p:sp>
        <p:nvSpPr>
          <p:cNvPr id="2" name="Footer Placeholder 1">
            <a:extLst>
              <a:ext uri="{FF2B5EF4-FFF2-40B4-BE49-F238E27FC236}">
                <a16:creationId xmlns:a16="http://schemas.microsoft.com/office/drawing/2014/main" id="{B5537DAF-07F6-ED4B-84DA-C94CE0C8F1AF}"/>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Blank Light">
    <p:bg>
      <p:bgPr>
        <a:solidFill>
          <a:srgbClr val="FFFFFF"/>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Title + Body">
  <p:cSld name="1_Title + Body">
    <p:spTree>
      <p:nvGrpSpPr>
        <p:cNvPr id="1" name="Shape 71"/>
        <p:cNvGrpSpPr/>
        <p:nvPr/>
      </p:nvGrpSpPr>
      <p:grpSpPr>
        <a:xfrm>
          <a:off x="0" y="0"/>
          <a:ext cx="0" cy="0"/>
          <a:chOff x="0" y="0"/>
          <a:chExt cx="0" cy="0"/>
        </a:xfrm>
      </p:grpSpPr>
      <p:sp>
        <p:nvSpPr>
          <p:cNvPr id="72" name="Google Shape;72;p16"/>
          <p:cNvSpPr txBox="1">
            <a:spLocks noGrp="1"/>
          </p:cNvSpPr>
          <p:nvPr>
            <p:ph type="body" idx="1"/>
          </p:nvPr>
        </p:nvSpPr>
        <p:spPr>
          <a:xfrm>
            <a:off x="1778000" y="4572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00000"/>
              </a:lnSpc>
              <a:spcBef>
                <a:spcPts val="0"/>
              </a:spcBef>
              <a:spcAft>
                <a:spcPts val="0"/>
              </a:spcAft>
              <a:buClr>
                <a:srgbClr val="D1D5DA"/>
              </a:buClr>
              <a:buSzPts val="1800"/>
              <a:buFont typeface="Helvetica Neue"/>
              <a:buNone/>
              <a:defRPr sz="4800">
                <a:solidFill>
                  <a:srgbClr val="D1D5DA"/>
                </a:solidFill>
              </a:defRPr>
            </a:lvl1pPr>
            <a:lvl2pPr marL="2438430" lvl="1" indent="-609608" algn="ctr" rtl="0">
              <a:lnSpc>
                <a:spcPct val="100000"/>
              </a:lnSpc>
              <a:spcBef>
                <a:spcPts val="0"/>
              </a:spcBef>
              <a:spcAft>
                <a:spcPts val="0"/>
              </a:spcAft>
              <a:buClr>
                <a:srgbClr val="D1D5DA"/>
              </a:buClr>
              <a:buSzPts val="1800"/>
              <a:buFont typeface="Helvetica Neue"/>
              <a:buNone/>
              <a:defRPr sz="4800">
                <a:solidFill>
                  <a:srgbClr val="D1D5DA"/>
                </a:solidFill>
              </a:defRPr>
            </a:lvl2pPr>
            <a:lvl3pPr marL="3657646" lvl="2" indent="-609608" algn="ctr" rtl="0">
              <a:lnSpc>
                <a:spcPct val="100000"/>
              </a:lnSpc>
              <a:spcBef>
                <a:spcPts val="0"/>
              </a:spcBef>
              <a:spcAft>
                <a:spcPts val="0"/>
              </a:spcAft>
              <a:buClr>
                <a:srgbClr val="D1D5DA"/>
              </a:buClr>
              <a:buSzPts val="1800"/>
              <a:buFont typeface="Helvetica Neue"/>
              <a:buNone/>
              <a:defRPr sz="4800">
                <a:solidFill>
                  <a:srgbClr val="D1D5DA"/>
                </a:solidFill>
              </a:defRPr>
            </a:lvl3pPr>
            <a:lvl4pPr marL="4876861" lvl="3" indent="-609608" algn="ctr" rtl="0">
              <a:lnSpc>
                <a:spcPct val="100000"/>
              </a:lnSpc>
              <a:spcBef>
                <a:spcPts val="0"/>
              </a:spcBef>
              <a:spcAft>
                <a:spcPts val="0"/>
              </a:spcAft>
              <a:buClr>
                <a:srgbClr val="D1D5DA"/>
              </a:buClr>
              <a:buSzPts val="1800"/>
              <a:buFont typeface="Helvetica Neue"/>
              <a:buNone/>
              <a:defRPr sz="4800">
                <a:solidFill>
                  <a:srgbClr val="D1D5DA"/>
                </a:solidFill>
              </a:defRPr>
            </a:lvl4pPr>
            <a:lvl5pPr marL="6096076" lvl="4" indent="-609608" algn="ctr" rtl="0">
              <a:lnSpc>
                <a:spcPct val="100000"/>
              </a:lnSpc>
              <a:spcBef>
                <a:spcPts val="0"/>
              </a:spcBef>
              <a:spcAft>
                <a:spcPts val="0"/>
              </a:spcAft>
              <a:buClr>
                <a:srgbClr val="D1D5DA"/>
              </a:buClr>
              <a:buSzPts val="1800"/>
              <a:buFont typeface="Helvetica Neue"/>
              <a:buNone/>
              <a:defRPr sz="4800">
                <a:solidFill>
                  <a:srgbClr val="D1D5DA"/>
                </a:solidFill>
              </a:defRPr>
            </a:lvl5pPr>
            <a:lvl6pPr marL="7315291" lvl="5" indent="-914411" algn="l" rtl="0">
              <a:lnSpc>
                <a:spcPct val="100000"/>
              </a:lnSpc>
              <a:spcBef>
                <a:spcPts val="4000"/>
              </a:spcBef>
              <a:spcAft>
                <a:spcPts val="0"/>
              </a:spcAft>
              <a:buClr>
                <a:srgbClr val="FFFFFF"/>
              </a:buClr>
              <a:buSzPts val="1800"/>
              <a:buChar char="-"/>
              <a:defRPr sz="4800"/>
            </a:lvl6pPr>
            <a:lvl7pPr marL="8534507" lvl="6" indent="-914411" algn="l" rtl="0">
              <a:lnSpc>
                <a:spcPct val="100000"/>
              </a:lnSpc>
              <a:spcBef>
                <a:spcPts val="4000"/>
              </a:spcBef>
              <a:spcAft>
                <a:spcPts val="0"/>
              </a:spcAft>
              <a:buClr>
                <a:srgbClr val="FFFFFF"/>
              </a:buClr>
              <a:buSzPts val="1800"/>
              <a:buChar char="-"/>
              <a:defRPr sz="4800"/>
            </a:lvl7pPr>
            <a:lvl8pPr marL="9753722" lvl="7" indent="-914411" algn="l" rtl="0">
              <a:lnSpc>
                <a:spcPct val="100000"/>
              </a:lnSpc>
              <a:spcBef>
                <a:spcPts val="4000"/>
              </a:spcBef>
              <a:spcAft>
                <a:spcPts val="0"/>
              </a:spcAft>
              <a:buClr>
                <a:srgbClr val="FFFFFF"/>
              </a:buClr>
              <a:buSzPts val="1800"/>
              <a:buChar char="-"/>
              <a:defRPr sz="4800"/>
            </a:lvl8pPr>
            <a:lvl9pPr marL="10972937" lvl="8" indent="-914411" algn="l" rtl="0">
              <a:lnSpc>
                <a:spcPct val="100000"/>
              </a:lnSpc>
              <a:spcBef>
                <a:spcPts val="4000"/>
              </a:spcBef>
              <a:spcAft>
                <a:spcPts val="0"/>
              </a:spcAft>
              <a:buClr>
                <a:srgbClr val="FFFFFF"/>
              </a:buClr>
              <a:buSzPts val="1800"/>
              <a:buChar char="-"/>
              <a:defRPr sz="4800"/>
            </a:lvl9pPr>
          </a:lstStyle>
          <a:p>
            <a:endParaRPr/>
          </a:p>
        </p:txBody>
      </p:sp>
      <p:sp>
        <p:nvSpPr>
          <p:cNvPr id="73" name="Google Shape;73;p16"/>
          <p:cNvSpPr txBox="1">
            <a:spLocks noGrp="1"/>
          </p:cNvSpPr>
          <p:nvPr>
            <p:ph type="title"/>
          </p:nvPr>
        </p:nvSpPr>
        <p:spPr>
          <a:xfrm>
            <a:off x="1778000" y="609600"/>
            <a:ext cx="208280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3000"/>
              <a:buNone/>
              <a:defRPr sz="8000"/>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6256843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1/2 Split">
  <p:cSld name="1/2 Split">
    <p:spTree>
      <p:nvGrpSpPr>
        <p:cNvPr id="1" name="Shape 166"/>
        <p:cNvGrpSpPr/>
        <p:nvPr/>
      </p:nvGrpSpPr>
      <p:grpSpPr>
        <a:xfrm>
          <a:off x="0" y="0"/>
          <a:ext cx="0" cy="0"/>
          <a:chOff x="0" y="0"/>
          <a:chExt cx="0" cy="0"/>
        </a:xfrm>
      </p:grpSpPr>
      <p:sp>
        <p:nvSpPr>
          <p:cNvPr id="167" name="Google Shape;167;p46"/>
          <p:cNvSpPr txBox="1">
            <a:spLocks noGrp="1"/>
          </p:cNvSpPr>
          <p:nvPr>
            <p:ph type="title"/>
          </p:nvPr>
        </p:nvSpPr>
        <p:spPr>
          <a:xfrm>
            <a:off x="1016000" y="1016000"/>
            <a:ext cx="10160000" cy="11684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2400"/>
              <a:buFont typeface="Helvetica Neue"/>
              <a:buNone/>
              <a:defRPr sz="6400"/>
            </a:lvl1pPr>
            <a:lvl2pPr lvl="1" algn="ctr" rtl="0">
              <a:lnSpc>
                <a:spcPct val="100000"/>
              </a:lnSpc>
              <a:spcBef>
                <a:spcPts val="0"/>
              </a:spcBef>
              <a:spcAft>
                <a:spcPts val="0"/>
              </a:spcAft>
              <a:buClr>
                <a:srgbClr val="FFFFFF"/>
              </a:buClr>
              <a:buSzPts val="700"/>
              <a:buNone/>
              <a:defRPr/>
            </a:lvl2pPr>
            <a:lvl3pPr lvl="2" algn="ctr" rtl="0">
              <a:lnSpc>
                <a:spcPct val="100000"/>
              </a:lnSpc>
              <a:spcBef>
                <a:spcPts val="0"/>
              </a:spcBef>
              <a:spcAft>
                <a:spcPts val="0"/>
              </a:spcAft>
              <a:buClr>
                <a:srgbClr val="FFFFFF"/>
              </a:buClr>
              <a:buSzPts val="700"/>
              <a:buNone/>
              <a:defRPr/>
            </a:lvl3pPr>
            <a:lvl4pPr lvl="3" algn="ctr" rtl="0">
              <a:lnSpc>
                <a:spcPct val="100000"/>
              </a:lnSpc>
              <a:spcBef>
                <a:spcPts val="0"/>
              </a:spcBef>
              <a:spcAft>
                <a:spcPts val="0"/>
              </a:spcAft>
              <a:buClr>
                <a:srgbClr val="FFFFFF"/>
              </a:buClr>
              <a:buSzPts val="700"/>
              <a:buNone/>
              <a:defRPr/>
            </a:lvl4pPr>
            <a:lvl5pPr lvl="4" algn="ctr" rtl="0">
              <a:lnSpc>
                <a:spcPct val="100000"/>
              </a:lnSpc>
              <a:spcBef>
                <a:spcPts val="0"/>
              </a:spcBef>
              <a:spcAft>
                <a:spcPts val="0"/>
              </a:spcAft>
              <a:buClr>
                <a:srgbClr val="FFFFFF"/>
              </a:buClr>
              <a:buSzPts val="700"/>
              <a:buNone/>
              <a:defRPr/>
            </a:lvl5pPr>
            <a:lvl6pPr lvl="5" algn="ctr" rtl="0">
              <a:lnSpc>
                <a:spcPct val="100000"/>
              </a:lnSpc>
              <a:spcBef>
                <a:spcPts val="0"/>
              </a:spcBef>
              <a:spcAft>
                <a:spcPts val="0"/>
              </a:spcAft>
              <a:buClr>
                <a:srgbClr val="FFFFFF"/>
              </a:buClr>
              <a:buSzPts val="700"/>
              <a:buNone/>
              <a:defRPr/>
            </a:lvl6pPr>
            <a:lvl7pPr lvl="6" algn="ctr" rtl="0">
              <a:lnSpc>
                <a:spcPct val="100000"/>
              </a:lnSpc>
              <a:spcBef>
                <a:spcPts val="0"/>
              </a:spcBef>
              <a:spcAft>
                <a:spcPts val="0"/>
              </a:spcAft>
              <a:buClr>
                <a:srgbClr val="FFFFFF"/>
              </a:buClr>
              <a:buSzPts val="700"/>
              <a:buNone/>
              <a:defRPr/>
            </a:lvl7pPr>
            <a:lvl8pPr lvl="7" algn="ctr" rtl="0">
              <a:lnSpc>
                <a:spcPct val="100000"/>
              </a:lnSpc>
              <a:spcBef>
                <a:spcPts val="0"/>
              </a:spcBef>
              <a:spcAft>
                <a:spcPts val="0"/>
              </a:spcAft>
              <a:buClr>
                <a:srgbClr val="FFFFFF"/>
              </a:buClr>
              <a:buSzPts val="700"/>
              <a:buNone/>
              <a:defRPr/>
            </a:lvl8pPr>
            <a:lvl9pPr lvl="8" algn="ctr" rtl="0">
              <a:lnSpc>
                <a:spcPct val="100000"/>
              </a:lnSpc>
              <a:spcBef>
                <a:spcPts val="0"/>
              </a:spcBef>
              <a:spcAft>
                <a:spcPts val="0"/>
              </a:spcAft>
              <a:buClr>
                <a:srgbClr val="FFFFFF"/>
              </a:buClr>
              <a:buSzPts val="700"/>
              <a:buNone/>
              <a:defRPr/>
            </a:lvl9pPr>
          </a:lstStyle>
          <a:p>
            <a:endParaRPr/>
          </a:p>
        </p:txBody>
      </p:sp>
      <p:sp>
        <p:nvSpPr>
          <p:cNvPr id="168" name="Google Shape;168;p46"/>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69" name="Google Shape;169;p46" descr="footer-mark-github.pdf"/>
          <p:cNvPicPr preferRelativeResize="0"/>
          <p:nvPr/>
        </p:nvPicPr>
        <p:blipFill rotWithShape="1">
          <a:blip r:embed="rId2">
            <a:alphaModFix/>
          </a:blip>
          <a:srcRect/>
          <a:stretch/>
        </p:blipFill>
        <p:spPr>
          <a:xfrm>
            <a:off x="23114000" y="12825411"/>
            <a:ext cx="508000" cy="508000"/>
          </a:xfrm>
          <a:prstGeom prst="rect">
            <a:avLst/>
          </a:prstGeom>
          <a:noFill/>
          <a:ln>
            <a:noFill/>
          </a:ln>
        </p:spPr>
      </p:pic>
      <p:sp>
        <p:nvSpPr>
          <p:cNvPr id="170" name="Google Shape;170;p46"/>
          <p:cNvSpPr txBox="1">
            <a:spLocks noGrp="1"/>
          </p:cNvSpPr>
          <p:nvPr>
            <p:ph type="body" idx="1"/>
          </p:nvPr>
        </p:nvSpPr>
        <p:spPr>
          <a:xfrm>
            <a:off x="13208000" y="1016000"/>
            <a:ext cx="10160000" cy="11684000"/>
          </a:xfrm>
          <a:prstGeom prst="rect">
            <a:avLst/>
          </a:prstGeom>
          <a:noFill/>
          <a:ln>
            <a:noFill/>
          </a:ln>
        </p:spPr>
        <p:txBody>
          <a:bodyPr spcFirstLastPara="1" wrap="square" lIns="19050" tIns="19050" rIns="19050" bIns="19050" anchor="ctr" anchorCtr="0">
            <a:noAutofit/>
          </a:bodyPr>
          <a:lstStyle>
            <a:lvl1pPr marL="1219215" lvl="0" indent="-1253082" algn="l" rtl="0">
              <a:lnSpc>
                <a:spcPct val="110000"/>
              </a:lnSpc>
              <a:spcBef>
                <a:spcPts val="0"/>
              </a:spcBef>
              <a:spcAft>
                <a:spcPts val="0"/>
              </a:spcAft>
              <a:buClr>
                <a:srgbClr val="24292E"/>
              </a:buClr>
              <a:buSzPts val="3800"/>
              <a:buFont typeface="Helvetica Neue"/>
              <a:buChar char="•"/>
              <a:defRPr>
                <a:solidFill>
                  <a:srgbClr val="24292E"/>
                </a:solidFill>
              </a:defRPr>
            </a:lvl1pPr>
            <a:lvl2pPr marL="2438430" lvl="1" indent="-880544" algn="l" rtl="0">
              <a:lnSpc>
                <a:spcPct val="110000"/>
              </a:lnSpc>
              <a:spcBef>
                <a:spcPts val="0"/>
              </a:spcBef>
              <a:spcAft>
                <a:spcPts val="0"/>
              </a:spcAft>
              <a:buClr>
                <a:srgbClr val="24292E"/>
              </a:buClr>
              <a:buSzPts val="1600"/>
              <a:buFont typeface="Helvetica Neue"/>
              <a:buChar char="-"/>
              <a:defRPr>
                <a:solidFill>
                  <a:srgbClr val="24292E"/>
                </a:solidFill>
              </a:defRPr>
            </a:lvl2pPr>
            <a:lvl3pPr marL="3657646" lvl="2" indent="-880544" algn="l" rtl="0">
              <a:lnSpc>
                <a:spcPct val="110000"/>
              </a:lnSpc>
              <a:spcBef>
                <a:spcPts val="0"/>
              </a:spcBef>
              <a:spcAft>
                <a:spcPts val="0"/>
              </a:spcAft>
              <a:buClr>
                <a:srgbClr val="24292E"/>
              </a:buClr>
              <a:buSzPts val="1600"/>
              <a:buFont typeface="Helvetica Neue"/>
              <a:buChar char="-"/>
              <a:defRPr>
                <a:solidFill>
                  <a:srgbClr val="24292E"/>
                </a:solidFill>
              </a:defRPr>
            </a:lvl3pPr>
            <a:lvl4pPr marL="4876861" lvl="3" indent="-880544" algn="l" rtl="0">
              <a:lnSpc>
                <a:spcPct val="110000"/>
              </a:lnSpc>
              <a:spcBef>
                <a:spcPts val="0"/>
              </a:spcBef>
              <a:spcAft>
                <a:spcPts val="0"/>
              </a:spcAft>
              <a:buClr>
                <a:srgbClr val="24292E"/>
              </a:buClr>
              <a:buSzPts val="1600"/>
              <a:buFont typeface="Helvetica Neue"/>
              <a:buChar char="-"/>
              <a:defRPr>
                <a:solidFill>
                  <a:srgbClr val="24292E"/>
                </a:solidFill>
              </a:defRPr>
            </a:lvl4pPr>
            <a:lvl5pPr marL="6096076" lvl="4" indent="-880544" algn="l" rtl="0">
              <a:lnSpc>
                <a:spcPct val="110000"/>
              </a:lnSpc>
              <a:spcBef>
                <a:spcPts val="0"/>
              </a:spcBef>
              <a:spcAft>
                <a:spcPts val="0"/>
              </a:spcAft>
              <a:buClr>
                <a:srgbClr val="24292E"/>
              </a:buClr>
              <a:buSzPts val="1600"/>
              <a:buFont typeface="Helvetica Neue"/>
              <a:buChar char="-"/>
              <a:defRPr>
                <a:solidFill>
                  <a:srgbClr val="24292E"/>
                </a:solidFill>
              </a:defRPr>
            </a:lvl5pPr>
            <a:lvl6pPr marL="7315291" lvl="5" indent="-728142" algn="ctr" rtl="0">
              <a:lnSpc>
                <a:spcPct val="110000"/>
              </a:lnSpc>
              <a:spcBef>
                <a:spcPts val="0"/>
              </a:spcBef>
              <a:spcAft>
                <a:spcPts val="0"/>
              </a:spcAft>
              <a:buClr>
                <a:srgbClr val="FFFFFF"/>
              </a:buClr>
              <a:buSzPts val="700"/>
              <a:buChar char="-"/>
              <a:defRPr/>
            </a:lvl6pPr>
            <a:lvl7pPr marL="8534507" lvl="6" indent="-728142" algn="ctr" rtl="0">
              <a:lnSpc>
                <a:spcPct val="110000"/>
              </a:lnSpc>
              <a:spcBef>
                <a:spcPts val="0"/>
              </a:spcBef>
              <a:spcAft>
                <a:spcPts val="0"/>
              </a:spcAft>
              <a:buClr>
                <a:srgbClr val="FFFFFF"/>
              </a:buClr>
              <a:buSzPts val="700"/>
              <a:buChar char="-"/>
              <a:defRPr/>
            </a:lvl7pPr>
            <a:lvl8pPr marL="9753722" lvl="7" indent="-728142" algn="ctr" rtl="0">
              <a:lnSpc>
                <a:spcPct val="110000"/>
              </a:lnSpc>
              <a:spcBef>
                <a:spcPts val="0"/>
              </a:spcBef>
              <a:spcAft>
                <a:spcPts val="0"/>
              </a:spcAft>
              <a:buClr>
                <a:srgbClr val="FFFFFF"/>
              </a:buClr>
              <a:buSzPts val="700"/>
              <a:buChar char="-"/>
              <a:defRPr/>
            </a:lvl8pPr>
            <a:lvl9pPr marL="10972937" lvl="8" indent="-728142" algn="ctr" rtl="0">
              <a:lnSpc>
                <a:spcPct val="110000"/>
              </a:lnSpc>
              <a:spcBef>
                <a:spcPts val="0"/>
              </a:spcBef>
              <a:spcAft>
                <a:spcPts val="0"/>
              </a:spcAft>
              <a:buClr>
                <a:srgbClr val="FFFFFF"/>
              </a:buClr>
              <a:buSzPts val="700"/>
              <a:buChar char="-"/>
              <a:defRPr/>
            </a:lvl9pPr>
          </a:lstStyle>
          <a:p>
            <a:endParaRPr/>
          </a:p>
        </p:txBody>
      </p:sp>
      <p:graphicFrame>
        <p:nvGraphicFramePr>
          <p:cNvPr id="171" name="Google Shape;171;p46"/>
          <p:cNvGraphicFramePr/>
          <p:nvPr/>
        </p:nvGraphicFramePr>
        <p:xfrm>
          <a:off x="13442935" y="12838113"/>
          <a:ext cx="9461667" cy="482600"/>
        </p:xfrm>
        <a:graphic>
          <a:graphicData uri="http://schemas.openxmlformats.org/drawingml/2006/table">
            <a:tbl>
              <a:tblPr>
                <a:noFill/>
              </a:tblPr>
              <a:tblGrid>
                <a:gridCol w="9461667">
                  <a:extLst>
                    <a:ext uri="{9D8B030D-6E8A-4147-A177-3AD203B41FA5}">
                      <a16:colId xmlns:a16="http://schemas.microsoft.com/office/drawing/2014/main" val="20000"/>
                    </a:ext>
                  </a:extLst>
                </a:gridCol>
              </a:tblGrid>
              <a:tr h="482600">
                <a:tc>
                  <a:txBody>
                    <a:bodyPr/>
                    <a:lstStyle/>
                    <a:p>
                      <a:pPr marL="0" marR="0" lvl="0" indent="0" algn="r" rtl="0">
                        <a:lnSpc>
                          <a:spcPct val="100000"/>
                        </a:lnSpc>
                        <a:spcBef>
                          <a:spcPts val="0"/>
                        </a:spcBef>
                        <a:spcAft>
                          <a:spcPts val="0"/>
                        </a:spcAft>
                        <a:buClr>
                          <a:srgbClr val="586069"/>
                        </a:buClr>
                        <a:buSzPts val="900"/>
                        <a:buFont typeface="Arial"/>
                        <a:buNone/>
                      </a:pPr>
                      <a:r>
                        <a:rPr lang="en" sz="2400" b="1" u="none" strike="noStrike" cap="none">
                          <a:solidFill>
                            <a:srgbClr val="586069"/>
                          </a:solidFill>
                          <a:latin typeface="Arial"/>
                          <a:ea typeface="Arial"/>
                          <a:cs typeface="Arial"/>
                          <a:sym typeface="Arial"/>
                        </a:rPr>
                        <a:t>GitHub</a:t>
                      </a:r>
                      <a:endParaRPr sz="1300"/>
                    </a:p>
                  </a:txBody>
                  <a:tcPr marL="50800" marR="50800" marT="50800" marB="50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72" name="Google Shape;172;p46"/>
          <p:cNvGraphicFramePr/>
          <p:nvPr/>
        </p:nvGraphicFramePr>
        <p:xfrm>
          <a:off x="644083" y="12838113"/>
          <a:ext cx="10582933" cy="482600"/>
        </p:xfrm>
        <a:graphic>
          <a:graphicData uri="http://schemas.openxmlformats.org/drawingml/2006/table">
            <a:tbl>
              <a:tblPr>
                <a:noFill/>
              </a:tblPr>
              <a:tblGrid>
                <a:gridCol w="10582933">
                  <a:extLst>
                    <a:ext uri="{9D8B030D-6E8A-4147-A177-3AD203B41FA5}">
                      <a16:colId xmlns:a16="http://schemas.microsoft.com/office/drawing/2014/main" val="20000"/>
                    </a:ext>
                  </a:extLst>
                </a:gridCol>
              </a:tblGrid>
              <a:tr h="482600">
                <a:tc>
                  <a:txBody>
                    <a:bodyPr/>
                    <a:lstStyle/>
                    <a:p>
                      <a:pPr marL="0" marR="0" lvl="0" indent="0" algn="l" rtl="0">
                        <a:lnSpc>
                          <a:spcPct val="100000"/>
                        </a:lnSpc>
                        <a:spcBef>
                          <a:spcPts val="0"/>
                        </a:spcBef>
                        <a:spcAft>
                          <a:spcPts val="0"/>
                        </a:spcAft>
                        <a:buClr>
                          <a:srgbClr val="586069"/>
                        </a:buClr>
                        <a:buSzPts val="900"/>
                        <a:buFont typeface="Arial"/>
                        <a:buNone/>
                      </a:pPr>
                      <a:r>
                        <a:rPr lang="en" sz="2400" b="1" u="none" strike="noStrike" cap="none">
                          <a:solidFill>
                            <a:srgbClr val="586069"/>
                          </a:solidFill>
                          <a:latin typeface="Arial"/>
                          <a:ea typeface="Arial"/>
                          <a:cs typeface="Arial"/>
                          <a:sym typeface="Arial"/>
                        </a:rPr>
                        <a:t>How GitHub Builds and Deploys Software</a:t>
                      </a:r>
                      <a:endParaRPr sz="1300"/>
                    </a:p>
                  </a:txBody>
                  <a:tcPr marL="50800" marR="50800" marT="50800" marB="50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73" name="Google Shape;173;p46"/>
          <p:cNvSpPr txBox="1">
            <a:spLocks noGrp="1"/>
          </p:cNvSpPr>
          <p:nvPr>
            <p:ph type="sldNum" idx="12"/>
          </p:nvPr>
        </p:nvSpPr>
        <p:spPr>
          <a:xfrm>
            <a:off x="11959032" y="13081000"/>
            <a:ext cx="453600" cy="4616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24292F"/>
              </a:buClr>
              <a:buSzPts val="900"/>
              <a:buFont typeface="Helvetica Neue"/>
              <a:buNone/>
              <a:defRPr sz="2400" b="0">
                <a:solidFill>
                  <a:srgbClr val="24292F"/>
                </a:solidFill>
              </a:defRPr>
            </a:lvl1pPr>
            <a:lvl2pPr marL="0" lvl="1" indent="0" algn="ctr" rtl="0">
              <a:lnSpc>
                <a:spcPct val="100000"/>
              </a:lnSpc>
              <a:spcBef>
                <a:spcPts val="0"/>
              </a:spcBef>
              <a:spcAft>
                <a:spcPts val="0"/>
              </a:spcAft>
              <a:buClr>
                <a:srgbClr val="24292F"/>
              </a:buClr>
              <a:buSzPts val="900"/>
              <a:buFont typeface="Helvetica Neue"/>
              <a:buNone/>
              <a:defRPr sz="2400" b="0">
                <a:solidFill>
                  <a:srgbClr val="24292F"/>
                </a:solidFill>
              </a:defRPr>
            </a:lvl2pPr>
            <a:lvl3pPr marL="0" lvl="2" indent="0" algn="ctr" rtl="0">
              <a:lnSpc>
                <a:spcPct val="100000"/>
              </a:lnSpc>
              <a:spcBef>
                <a:spcPts val="0"/>
              </a:spcBef>
              <a:spcAft>
                <a:spcPts val="0"/>
              </a:spcAft>
              <a:buClr>
                <a:srgbClr val="24292F"/>
              </a:buClr>
              <a:buSzPts val="900"/>
              <a:buFont typeface="Helvetica Neue"/>
              <a:buNone/>
              <a:defRPr sz="2400" b="0">
                <a:solidFill>
                  <a:srgbClr val="24292F"/>
                </a:solidFill>
              </a:defRPr>
            </a:lvl3pPr>
            <a:lvl4pPr marL="0" lvl="3" indent="0" algn="ctr" rtl="0">
              <a:lnSpc>
                <a:spcPct val="100000"/>
              </a:lnSpc>
              <a:spcBef>
                <a:spcPts val="0"/>
              </a:spcBef>
              <a:spcAft>
                <a:spcPts val="0"/>
              </a:spcAft>
              <a:buClr>
                <a:srgbClr val="24292F"/>
              </a:buClr>
              <a:buSzPts val="900"/>
              <a:buFont typeface="Helvetica Neue"/>
              <a:buNone/>
              <a:defRPr sz="2400" b="0">
                <a:solidFill>
                  <a:srgbClr val="24292F"/>
                </a:solidFill>
              </a:defRPr>
            </a:lvl4pPr>
            <a:lvl5pPr marL="0" lvl="4" indent="0" algn="ctr" rtl="0">
              <a:lnSpc>
                <a:spcPct val="100000"/>
              </a:lnSpc>
              <a:spcBef>
                <a:spcPts val="0"/>
              </a:spcBef>
              <a:spcAft>
                <a:spcPts val="0"/>
              </a:spcAft>
              <a:buClr>
                <a:srgbClr val="24292F"/>
              </a:buClr>
              <a:buSzPts val="900"/>
              <a:buFont typeface="Helvetica Neue"/>
              <a:buNone/>
              <a:defRPr sz="2400" b="0">
                <a:solidFill>
                  <a:srgbClr val="24292F"/>
                </a:solidFill>
              </a:defRPr>
            </a:lvl5pPr>
            <a:lvl6pPr marL="0" lvl="5" indent="0" algn="ctr" rtl="0">
              <a:lnSpc>
                <a:spcPct val="100000"/>
              </a:lnSpc>
              <a:spcBef>
                <a:spcPts val="0"/>
              </a:spcBef>
              <a:spcAft>
                <a:spcPts val="0"/>
              </a:spcAft>
              <a:buClr>
                <a:srgbClr val="24292F"/>
              </a:buClr>
              <a:buSzPts val="900"/>
              <a:buFont typeface="Helvetica Neue"/>
              <a:buNone/>
              <a:defRPr sz="2400" b="0">
                <a:solidFill>
                  <a:srgbClr val="24292F"/>
                </a:solidFill>
              </a:defRPr>
            </a:lvl6pPr>
            <a:lvl7pPr marL="0" lvl="6" indent="0" algn="ctr" rtl="0">
              <a:lnSpc>
                <a:spcPct val="100000"/>
              </a:lnSpc>
              <a:spcBef>
                <a:spcPts val="0"/>
              </a:spcBef>
              <a:spcAft>
                <a:spcPts val="0"/>
              </a:spcAft>
              <a:buClr>
                <a:srgbClr val="24292F"/>
              </a:buClr>
              <a:buSzPts val="900"/>
              <a:buFont typeface="Helvetica Neue"/>
              <a:buNone/>
              <a:defRPr sz="2400" b="0">
                <a:solidFill>
                  <a:srgbClr val="24292F"/>
                </a:solidFill>
              </a:defRPr>
            </a:lvl7pPr>
            <a:lvl8pPr marL="0" lvl="7" indent="0" algn="ctr" rtl="0">
              <a:lnSpc>
                <a:spcPct val="100000"/>
              </a:lnSpc>
              <a:spcBef>
                <a:spcPts val="0"/>
              </a:spcBef>
              <a:spcAft>
                <a:spcPts val="0"/>
              </a:spcAft>
              <a:buClr>
                <a:srgbClr val="24292F"/>
              </a:buClr>
              <a:buSzPts val="900"/>
              <a:buFont typeface="Helvetica Neue"/>
              <a:buNone/>
              <a:defRPr sz="2400" b="0">
                <a:solidFill>
                  <a:srgbClr val="24292F"/>
                </a:solidFill>
              </a:defRPr>
            </a:lvl8pPr>
            <a:lvl9pPr marL="0" lvl="8" indent="0" algn="ctr" rtl="0">
              <a:lnSpc>
                <a:spcPct val="100000"/>
              </a:lnSpc>
              <a:spcBef>
                <a:spcPts val="0"/>
              </a:spcBef>
              <a:spcAft>
                <a:spcPts val="0"/>
              </a:spcAft>
              <a:buClr>
                <a:srgbClr val="24292F"/>
              </a:buClr>
              <a:buSzPts val="900"/>
              <a:buFont typeface="Helvetica Neue"/>
              <a:buNone/>
              <a:defRPr sz="2400" b="0">
                <a:solidFill>
                  <a:srgbClr val="24292F"/>
                </a:solidFill>
              </a:defRPr>
            </a:lvl9pPr>
          </a:lstStyle>
          <a:p>
            <a:fld id="{00000000-1234-1234-1234-123412341234}" type="slidenum">
              <a:rPr lang="en" smtClean="0"/>
              <a:pPr/>
              <a:t>‹#›</a:t>
            </a:fld>
            <a:endParaRPr lang="en" sz="2933">
              <a:solidFill>
                <a:srgbClr val="000000"/>
              </a:solidFill>
            </a:endParaRPr>
          </a:p>
        </p:txBody>
      </p:sp>
    </p:spTree>
    <p:extLst>
      <p:ext uri="{BB962C8B-B14F-4D97-AF65-F5344CB8AC3E}">
        <p14:creationId xmlns:p14="http://schemas.microsoft.com/office/powerpoint/2010/main" val="38575625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43"/>
        <p:cNvGrpSpPr/>
        <p:nvPr/>
      </p:nvGrpSpPr>
      <p:grpSpPr>
        <a:xfrm>
          <a:off x="0" y="0"/>
          <a:ext cx="0" cy="0"/>
          <a:chOff x="0" y="0"/>
          <a:chExt cx="0" cy="0"/>
        </a:xfrm>
      </p:grpSpPr>
    </p:spTree>
    <p:extLst>
      <p:ext uri="{BB962C8B-B14F-4D97-AF65-F5344CB8AC3E}">
        <p14:creationId xmlns:p14="http://schemas.microsoft.com/office/powerpoint/2010/main" val="25593335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Reaction - Rocket">
  <p:cSld name="Reaction - Rocket">
    <p:spTree>
      <p:nvGrpSpPr>
        <p:cNvPr id="1" name="Shape 63"/>
        <p:cNvGrpSpPr/>
        <p:nvPr/>
      </p:nvGrpSpPr>
      <p:grpSpPr>
        <a:xfrm>
          <a:off x="0" y="0"/>
          <a:ext cx="0" cy="0"/>
          <a:chOff x="0" y="0"/>
          <a:chExt cx="0" cy="0"/>
        </a:xfrm>
      </p:grpSpPr>
      <p:sp>
        <p:nvSpPr>
          <p:cNvPr id="64" name="Google Shape;64;p14"/>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65" name="Google Shape;65;p14"/>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66" name="Google Shape;66;p14"/>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5878290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Code">
  <p:cSld name="1_Code">
    <p:spTree>
      <p:nvGrpSpPr>
        <p:cNvPr id="1" name="Shape 102"/>
        <p:cNvGrpSpPr/>
        <p:nvPr/>
      </p:nvGrpSpPr>
      <p:grpSpPr>
        <a:xfrm>
          <a:off x="0" y="0"/>
          <a:ext cx="0" cy="0"/>
          <a:chOff x="0" y="0"/>
          <a:chExt cx="0" cy="0"/>
        </a:xfrm>
      </p:grpSpPr>
      <p:sp>
        <p:nvSpPr>
          <p:cNvPr id="103" name="Google Shape;103;p30"/>
          <p:cNvSpPr txBox="1">
            <a:spLocks noGrp="1"/>
          </p:cNvSpPr>
          <p:nvPr>
            <p:ph type="body" idx="1"/>
          </p:nvPr>
        </p:nvSpPr>
        <p:spPr>
          <a:xfrm>
            <a:off x="1219200" y="1219200"/>
            <a:ext cx="21945600" cy="11436000"/>
          </a:xfrm>
          <a:prstGeom prst="rect">
            <a:avLst/>
          </a:prstGeom>
        </p:spPr>
        <p:txBody>
          <a:bodyPr spcFirstLastPara="1" wrap="square" lIns="19050" tIns="19050" rIns="19050" bIns="19050" anchor="t" anchorCtr="0">
            <a:noAutofit/>
          </a:bodyPr>
          <a:lstStyle>
            <a:lvl1pPr marL="1219215" lvl="0" indent="-914411">
              <a:spcBef>
                <a:spcPts val="0"/>
              </a:spcBef>
              <a:spcAft>
                <a:spcPts val="0"/>
              </a:spcAft>
              <a:buSzPts val="1800"/>
              <a:buFont typeface="Roboto Mono"/>
              <a:buChar char="●"/>
              <a:defRPr sz="4800">
                <a:latin typeface="Roboto Mono"/>
                <a:ea typeface="Roboto Mono"/>
                <a:cs typeface="Roboto Mono"/>
                <a:sym typeface="Roboto Mono"/>
              </a:defRPr>
            </a:lvl1pPr>
            <a:lvl2pPr marL="2438430" lvl="1" indent="-914411">
              <a:spcBef>
                <a:spcPts val="1067"/>
              </a:spcBef>
              <a:spcAft>
                <a:spcPts val="0"/>
              </a:spcAft>
              <a:buSzPts val="1800"/>
              <a:buFont typeface="Roboto Mono"/>
              <a:buChar char="○"/>
              <a:defRPr sz="4800">
                <a:latin typeface="Roboto Mono"/>
                <a:ea typeface="Roboto Mono"/>
                <a:cs typeface="Roboto Mono"/>
                <a:sym typeface="Roboto Mono"/>
              </a:defRPr>
            </a:lvl2pPr>
            <a:lvl3pPr marL="3657646" lvl="2" indent="-914411">
              <a:spcBef>
                <a:spcPts val="1067"/>
              </a:spcBef>
              <a:spcAft>
                <a:spcPts val="0"/>
              </a:spcAft>
              <a:buSzPts val="1800"/>
              <a:buFont typeface="Roboto Mono"/>
              <a:buChar char="■"/>
              <a:defRPr sz="4800">
                <a:latin typeface="Roboto Mono"/>
                <a:ea typeface="Roboto Mono"/>
                <a:cs typeface="Roboto Mono"/>
                <a:sym typeface="Roboto Mono"/>
              </a:defRPr>
            </a:lvl3pPr>
            <a:lvl4pPr marL="4876861" lvl="3" indent="-914411">
              <a:spcBef>
                <a:spcPts val="1067"/>
              </a:spcBef>
              <a:spcAft>
                <a:spcPts val="0"/>
              </a:spcAft>
              <a:buSzPts val="1800"/>
              <a:buFont typeface="Roboto Mono"/>
              <a:buChar char="●"/>
              <a:defRPr sz="4800">
                <a:latin typeface="Roboto Mono"/>
                <a:ea typeface="Roboto Mono"/>
                <a:cs typeface="Roboto Mono"/>
                <a:sym typeface="Roboto Mono"/>
              </a:defRPr>
            </a:lvl4pPr>
            <a:lvl5pPr marL="6096076" lvl="4" indent="-914411">
              <a:spcBef>
                <a:spcPts val="1067"/>
              </a:spcBef>
              <a:spcAft>
                <a:spcPts val="0"/>
              </a:spcAft>
              <a:buSzPts val="1800"/>
              <a:buFont typeface="Roboto Mono"/>
              <a:buChar char="○"/>
              <a:defRPr sz="4800">
                <a:latin typeface="Roboto Mono"/>
                <a:ea typeface="Roboto Mono"/>
                <a:cs typeface="Roboto Mono"/>
                <a:sym typeface="Roboto Mono"/>
              </a:defRPr>
            </a:lvl5pPr>
            <a:lvl6pPr marL="7315291" lvl="5" indent="-914411">
              <a:spcBef>
                <a:spcPts val="1067"/>
              </a:spcBef>
              <a:spcAft>
                <a:spcPts val="0"/>
              </a:spcAft>
              <a:buSzPts val="1800"/>
              <a:buFont typeface="Roboto Mono"/>
              <a:buChar char="■"/>
              <a:defRPr sz="4800">
                <a:latin typeface="Roboto Mono"/>
                <a:ea typeface="Roboto Mono"/>
                <a:cs typeface="Roboto Mono"/>
                <a:sym typeface="Roboto Mono"/>
              </a:defRPr>
            </a:lvl6pPr>
            <a:lvl7pPr marL="8534507" lvl="6" indent="-914411">
              <a:spcBef>
                <a:spcPts val="1067"/>
              </a:spcBef>
              <a:spcAft>
                <a:spcPts val="0"/>
              </a:spcAft>
              <a:buSzPts val="1800"/>
              <a:buFont typeface="Roboto Mono"/>
              <a:buChar char="●"/>
              <a:defRPr sz="4800">
                <a:latin typeface="Roboto Mono"/>
                <a:ea typeface="Roboto Mono"/>
                <a:cs typeface="Roboto Mono"/>
                <a:sym typeface="Roboto Mono"/>
              </a:defRPr>
            </a:lvl7pPr>
            <a:lvl8pPr marL="9753722" lvl="7" indent="-914411">
              <a:spcBef>
                <a:spcPts val="1067"/>
              </a:spcBef>
              <a:spcAft>
                <a:spcPts val="0"/>
              </a:spcAft>
              <a:buSzPts val="1800"/>
              <a:buFont typeface="Roboto Mono"/>
              <a:buChar char="○"/>
              <a:defRPr sz="4800">
                <a:latin typeface="Roboto Mono"/>
                <a:ea typeface="Roboto Mono"/>
                <a:cs typeface="Roboto Mono"/>
                <a:sym typeface="Roboto Mono"/>
              </a:defRPr>
            </a:lvl8pPr>
            <a:lvl9pPr marL="10972937" lvl="8" indent="-914411">
              <a:spcBef>
                <a:spcPts val="1067"/>
              </a:spcBef>
              <a:spcAft>
                <a:spcPts val="1067"/>
              </a:spcAft>
              <a:buSzPts val="1800"/>
              <a:buFont typeface="Roboto Mono"/>
              <a:buChar char="■"/>
              <a:defRPr sz="4800">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29040487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Bullets">
  <p:cSld name="Bullets">
    <p:bg>
      <p:bgPr>
        <a:solidFill>
          <a:srgbClr val="000000"/>
        </a:solidFill>
        <a:effectLst/>
      </p:bgPr>
    </p:bg>
    <p:spTree>
      <p:nvGrpSpPr>
        <p:cNvPr id="1" name="Shape 99"/>
        <p:cNvGrpSpPr/>
        <p:nvPr/>
      </p:nvGrpSpPr>
      <p:grpSpPr>
        <a:xfrm>
          <a:off x="0" y="0"/>
          <a:ext cx="0" cy="0"/>
          <a:chOff x="0" y="0"/>
          <a:chExt cx="0" cy="0"/>
        </a:xfrm>
      </p:grpSpPr>
      <p:sp>
        <p:nvSpPr>
          <p:cNvPr id="100" name="Google Shape;100;p29"/>
          <p:cNvSpPr txBox="1">
            <a:spLocks noGrp="1"/>
          </p:cNvSpPr>
          <p:nvPr>
            <p:ph type="body" idx="1"/>
          </p:nvPr>
        </p:nvSpPr>
        <p:spPr>
          <a:xfrm>
            <a:off x="1219200" y="4267200"/>
            <a:ext cx="21945600" cy="7016000"/>
          </a:xfrm>
          <a:prstGeom prst="rect">
            <a:avLst/>
          </a:prstGeom>
          <a:noFill/>
          <a:ln>
            <a:noFill/>
          </a:ln>
        </p:spPr>
        <p:txBody>
          <a:bodyPr spcFirstLastPara="1" wrap="square" lIns="19050" tIns="19050" rIns="19050" bIns="19050" anchor="ctr" anchorCtr="0">
            <a:noAutofit/>
          </a:bodyPr>
          <a:lstStyle>
            <a:lvl1pPr marL="1219215" lvl="0" indent="-914411" algn="l" rtl="0">
              <a:lnSpc>
                <a:spcPct val="100000"/>
              </a:lnSpc>
              <a:spcBef>
                <a:spcPts val="0"/>
              </a:spcBef>
              <a:spcAft>
                <a:spcPts val="0"/>
              </a:spcAft>
              <a:buClr>
                <a:srgbClr val="FFFFFF"/>
              </a:buClr>
              <a:buSzPts val="1800"/>
              <a:buChar char="●"/>
              <a:defRPr sz="4800"/>
            </a:lvl1pPr>
            <a:lvl2pPr marL="2438430" lvl="1" indent="-914411" algn="l" rtl="0">
              <a:lnSpc>
                <a:spcPct val="100000"/>
              </a:lnSpc>
              <a:spcBef>
                <a:spcPts val="1067"/>
              </a:spcBef>
              <a:spcAft>
                <a:spcPts val="0"/>
              </a:spcAft>
              <a:buClr>
                <a:srgbClr val="FFFFFF"/>
              </a:buClr>
              <a:buSzPts val="1800"/>
              <a:buChar char="○"/>
              <a:defRPr sz="4800"/>
            </a:lvl2pPr>
            <a:lvl3pPr marL="3657646" lvl="2" indent="-914411" algn="l" rtl="0">
              <a:lnSpc>
                <a:spcPct val="100000"/>
              </a:lnSpc>
              <a:spcBef>
                <a:spcPts val="1067"/>
              </a:spcBef>
              <a:spcAft>
                <a:spcPts val="0"/>
              </a:spcAft>
              <a:buClr>
                <a:srgbClr val="FFFFFF"/>
              </a:buClr>
              <a:buSzPts val="1800"/>
              <a:buChar char="■"/>
              <a:defRPr sz="4800"/>
            </a:lvl3pPr>
            <a:lvl4pPr marL="4876861" lvl="3" indent="-914411" algn="l" rtl="0">
              <a:lnSpc>
                <a:spcPct val="100000"/>
              </a:lnSpc>
              <a:spcBef>
                <a:spcPts val="1067"/>
              </a:spcBef>
              <a:spcAft>
                <a:spcPts val="0"/>
              </a:spcAft>
              <a:buClr>
                <a:srgbClr val="FFFFFF"/>
              </a:buClr>
              <a:buSzPts val="1800"/>
              <a:buChar char="●"/>
              <a:defRPr sz="4800"/>
            </a:lvl4pPr>
            <a:lvl5pPr marL="6096076" lvl="4" indent="-914411" algn="l" rtl="0">
              <a:lnSpc>
                <a:spcPct val="100000"/>
              </a:lnSpc>
              <a:spcBef>
                <a:spcPts val="1067"/>
              </a:spcBef>
              <a:spcAft>
                <a:spcPts val="0"/>
              </a:spcAft>
              <a:buClr>
                <a:srgbClr val="FFFFFF"/>
              </a:buClr>
              <a:buSzPts val="1800"/>
              <a:buChar char="○"/>
              <a:defRPr sz="4800"/>
            </a:lvl5pPr>
            <a:lvl6pPr marL="7315291" lvl="5" indent="-914411" algn="l" rtl="0">
              <a:lnSpc>
                <a:spcPct val="100000"/>
              </a:lnSpc>
              <a:spcBef>
                <a:spcPts val="1067"/>
              </a:spcBef>
              <a:spcAft>
                <a:spcPts val="0"/>
              </a:spcAft>
              <a:buClr>
                <a:srgbClr val="FFFFFF"/>
              </a:buClr>
              <a:buSzPts val="1800"/>
              <a:buChar char="■"/>
              <a:defRPr sz="4800"/>
            </a:lvl6pPr>
            <a:lvl7pPr marL="8534507" lvl="6" indent="-914411" algn="l" rtl="0">
              <a:lnSpc>
                <a:spcPct val="100000"/>
              </a:lnSpc>
              <a:spcBef>
                <a:spcPts val="1067"/>
              </a:spcBef>
              <a:spcAft>
                <a:spcPts val="0"/>
              </a:spcAft>
              <a:buClr>
                <a:srgbClr val="FFFFFF"/>
              </a:buClr>
              <a:buSzPts val="1800"/>
              <a:buChar char="●"/>
              <a:defRPr sz="4800"/>
            </a:lvl7pPr>
            <a:lvl8pPr marL="9753722" lvl="7" indent="-914411" algn="l" rtl="0">
              <a:lnSpc>
                <a:spcPct val="100000"/>
              </a:lnSpc>
              <a:spcBef>
                <a:spcPts val="1067"/>
              </a:spcBef>
              <a:spcAft>
                <a:spcPts val="0"/>
              </a:spcAft>
              <a:buClr>
                <a:srgbClr val="FFFFFF"/>
              </a:buClr>
              <a:buSzPts val="1800"/>
              <a:buChar char="○"/>
              <a:defRPr sz="4800"/>
            </a:lvl8pPr>
            <a:lvl9pPr marL="10972937" lvl="8" indent="-914411" algn="l" rtl="0">
              <a:lnSpc>
                <a:spcPct val="100000"/>
              </a:lnSpc>
              <a:spcBef>
                <a:spcPts val="1067"/>
              </a:spcBef>
              <a:spcAft>
                <a:spcPts val="1067"/>
              </a:spcAft>
              <a:buClr>
                <a:srgbClr val="FFFFFF"/>
              </a:buClr>
              <a:buSzPts val="1800"/>
              <a:buChar char="■"/>
              <a:defRPr sz="4800"/>
            </a:lvl9pPr>
          </a:lstStyle>
          <a:p>
            <a:endParaRPr/>
          </a:p>
        </p:txBody>
      </p:sp>
      <p:sp>
        <p:nvSpPr>
          <p:cNvPr id="101" name="Google Shape;101;p29"/>
          <p:cNvSpPr txBox="1">
            <a:spLocks noGrp="1"/>
          </p:cNvSpPr>
          <p:nvPr>
            <p:ph type="title"/>
          </p:nvPr>
        </p:nvSpPr>
        <p:spPr>
          <a:xfrm>
            <a:off x="1219200" y="609600"/>
            <a:ext cx="21945600" cy="23960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3000"/>
              <a:buNone/>
              <a:defRPr sz="8000"/>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27020432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Split - Title + Bullets/Dark">
  <p:cSld name="Split - Title + Bullets/Dark">
    <p:spTree>
      <p:nvGrpSpPr>
        <p:cNvPr id="1" name="Shape 112"/>
        <p:cNvGrpSpPr/>
        <p:nvPr/>
      </p:nvGrpSpPr>
      <p:grpSpPr>
        <a:xfrm>
          <a:off x="0" y="0"/>
          <a:ext cx="0" cy="0"/>
          <a:chOff x="0" y="0"/>
          <a:chExt cx="0" cy="0"/>
        </a:xfrm>
      </p:grpSpPr>
      <p:sp>
        <p:nvSpPr>
          <p:cNvPr id="113" name="Google Shape;113;p33"/>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4" name="Google Shape;114;p33"/>
          <p:cNvSpPr txBox="1">
            <a:spLocks noGrp="1"/>
          </p:cNvSpPr>
          <p:nvPr>
            <p:ph type="body" idx="1"/>
          </p:nvPr>
        </p:nvSpPr>
        <p:spPr>
          <a:xfrm>
            <a:off x="13411200" y="609600"/>
            <a:ext cx="10216800" cy="12192000"/>
          </a:xfrm>
          <a:prstGeom prst="rect">
            <a:avLst/>
          </a:prstGeom>
          <a:noFill/>
          <a:ln>
            <a:noFill/>
          </a:ln>
        </p:spPr>
        <p:txBody>
          <a:bodyPr spcFirstLastPara="1" wrap="square" lIns="19050" tIns="19050" rIns="19050" bIns="19050" anchor="ctr" anchorCtr="0">
            <a:noAutofit/>
          </a:bodyPr>
          <a:lstStyle>
            <a:lvl1pPr marL="1219215" lvl="0" indent="-914411" algn="l" rtl="0">
              <a:lnSpc>
                <a:spcPct val="100000"/>
              </a:lnSpc>
              <a:spcBef>
                <a:spcPts val="0"/>
              </a:spcBef>
              <a:spcAft>
                <a:spcPts val="0"/>
              </a:spcAft>
              <a:buClr>
                <a:srgbClr val="24292E"/>
              </a:buClr>
              <a:buSzPts val="1800"/>
              <a:buFont typeface="Helvetica Neue"/>
              <a:buChar char="●"/>
              <a:defRPr sz="4800">
                <a:solidFill>
                  <a:srgbClr val="24292E"/>
                </a:solidFill>
              </a:defRPr>
            </a:lvl1pPr>
            <a:lvl2pPr marL="2438430" lvl="1"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2pPr>
            <a:lvl3pPr marL="3657646" lvl="2"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3pPr>
            <a:lvl4pPr marL="4876861" lvl="3"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4pPr>
            <a:lvl5pPr marL="6096076" lvl="4"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5pPr>
            <a:lvl6pPr marL="7315291" lvl="5" indent="-914411" algn="l" rtl="0">
              <a:lnSpc>
                <a:spcPct val="100000"/>
              </a:lnSpc>
              <a:spcBef>
                <a:spcPts val="1067"/>
              </a:spcBef>
              <a:spcAft>
                <a:spcPts val="0"/>
              </a:spcAft>
              <a:buClr>
                <a:srgbClr val="24292E"/>
              </a:buClr>
              <a:buSzPts val="1800"/>
              <a:buChar char="■"/>
              <a:defRPr sz="4800">
                <a:solidFill>
                  <a:srgbClr val="24292E"/>
                </a:solidFill>
              </a:defRPr>
            </a:lvl6pPr>
            <a:lvl7pPr marL="8534507" lvl="6" indent="-914411" algn="l" rtl="0">
              <a:lnSpc>
                <a:spcPct val="100000"/>
              </a:lnSpc>
              <a:spcBef>
                <a:spcPts val="1067"/>
              </a:spcBef>
              <a:spcAft>
                <a:spcPts val="0"/>
              </a:spcAft>
              <a:buClr>
                <a:srgbClr val="24292E"/>
              </a:buClr>
              <a:buSzPts val="1800"/>
              <a:buChar char="●"/>
              <a:defRPr sz="4800">
                <a:solidFill>
                  <a:srgbClr val="24292E"/>
                </a:solidFill>
              </a:defRPr>
            </a:lvl7pPr>
            <a:lvl8pPr marL="9753722" lvl="7" indent="-914411" algn="l" rtl="0">
              <a:lnSpc>
                <a:spcPct val="100000"/>
              </a:lnSpc>
              <a:spcBef>
                <a:spcPts val="1067"/>
              </a:spcBef>
              <a:spcAft>
                <a:spcPts val="0"/>
              </a:spcAft>
              <a:buClr>
                <a:srgbClr val="24292E"/>
              </a:buClr>
              <a:buSzPts val="1800"/>
              <a:buChar char="○"/>
              <a:defRPr sz="4800">
                <a:solidFill>
                  <a:srgbClr val="24292E"/>
                </a:solidFill>
              </a:defRPr>
            </a:lvl8pPr>
            <a:lvl9pPr marL="10972937" lvl="8" indent="-914411" algn="l" rtl="0">
              <a:lnSpc>
                <a:spcPct val="100000"/>
              </a:lnSpc>
              <a:spcBef>
                <a:spcPts val="1067"/>
              </a:spcBef>
              <a:spcAft>
                <a:spcPts val="1067"/>
              </a:spcAft>
              <a:buClr>
                <a:srgbClr val="24292E"/>
              </a:buClr>
              <a:buSzPts val="1800"/>
              <a:buChar char="■"/>
              <a:defRPr sz="4800">
                <a:solidFill>
                  <a:srgbClr val="24292E"/>
                </a:solidFill>
              </a:defRPr>
            </a:lvl9pPr>
          </a:lstStyle>
          <a:p>
            <a:endParaRPr/>
          </a:p>
        </p:txBody>
      </p:sp>
      <p:sp>
        <p:nvSpPr>
          <p:cNvPr id="115" name="Google Shape;115;p33"/>
          <p:cNvSpPr txBox="1">
            <a:spLocks noGrp="1"/>
          </p:cNvSpPr>
          <p:nvPr>
            <p:ph type="title"/>
          </p:nvPr>
        </p:nvSpPr>
        <p:spPr>
          <a:xfrm>
            <a:off x="1219200" y="609600"/>
            <a:ext cx="10216800" cy="12192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Font typeface="Helvetica Neue"/>
              <a:buNone/>
              <a:defRPr sz="8000"/>
            </a:lvl1pPr>
            <a:lvl2pPr lvl="1" algn="l" rtl="0">
              <a:lnSpc>
                <a:spcPct val="100000"/>
              </a:lnSpc>
              <a:spcBef>
                <a:spcPts val="0"/>
              </a:spcBef>
              <a:spcAft>
                <a:spcPts val="0"/>
              </a:spcAft>
              <a:buClr>
                <a:srgbClr val="FFFFFF"/>
              </a:buClr>
              <a:buSzPts val="3000"/>
              <a:buNone/>
              <a:defRPr sz="8000"/>
            </a:lvl2pPr>
            <a:lvl3pPr lvl="2" algn="l" rtl="0">
              <a:lnSpc>
                <a:spcPct val="100000"/>
              </a:lnSpc>
              <a:spcBef>
                <a:spcPts val="0"/>
              </a:spcBef>
              <a:spcAft>
                <a:spcPts val="0"/>
              </a:spcAft>
              <a:buClr>
                <a:srgbClr val="FFFFFF"/>
              </a:buClr>
              <a:buSzPts val="3000"/>
              <a:buNone/>
              <a:defRPr sz="8000"/>
            </a:lvl3pPr>
            <a:lvl4pPr lvl="3" algn="l" rtl="0">
              <a:lnSpc>
                <a:spcPct val="100000"/>
              </a:lnSpc>
              <a:spcBef>
                <a:spcPts val="0"/>
              </a:spcBef>
              <a:spcAft>
                <a:spcPts val="0"/>
              </a:spcAft>
              <a:buClr>
                <a:srgbClr val="FFFFFF"/>
              </a:buClr>
              <a:buSzPts val="3000"/>
              <a:buNone/>
              <a:defRPr sz="8000"/>
            </a:lvl4pPr>
            <a:lvl5pPr lvl="4" algn="l" rtl="0">
              <a:lnSpc>
                <a:spcPct val="100000"/>
              </a:lnSpc>
              <a:spcBef>
                <a:spcPts val="0"/>
              </a:spcBef>
              <a:spcAft>
                <a:spcPts val="0"/>
              </a:spcAft>
              <a:buClr>
                <a:srgbClr val="FFFFFF"/>
              </a:buClr>
              <a:buSzPts val="3000"/>
              <a:buNone/>
              <a:defRPr sz="8000"/>
            </a:lvl5pPr>
            <a:lvl6pPr lvl="5" algn="l" rtl="0">
              <a:lnSpc>
                <a:spcPct val="100000"/>
              </a:lnSpc>
              <a:spcBef>
                <a:spcPts val="0"/>
              </a:spcBef>
              <a:spcAft>
                <a:spcPts val="0"/>
              </a:spcAft>
              <a:buClr>
                <a:srgbClr val="FFFFFF"/>
              </a:buClr>
              <a:buSzPts val="3000"/>
              <a:buNone/>
              <a:defRPr sz="8000"/>
            </a:lvl6pPr>
            <a:lvl7pPr lvl="6" algn="l" rtl="0">
              <a:lnSpc>
                <a:spcPct val="100000"/>
              </a:lnSpc>
              <a:spcBef>
                <a:spcPts val="0"/>
              </a:spcBef>
              <a:spcAft>
                <a:spcPts val="0"/>
              </a:spcAft>
              <a:buClr>
                <a:srgbClr val="FFFFFF"/>
              </a:buClr>
              <a:buSzPts val="3000"/>
              <a:buNone/>
              <a:defRPr sz="8000"/>
            </a:lvl7pPr>
            <a:lvl8pPr lvl="7" algn="l" rtl="0">
              <a:lnSpc>
                <a:spcPct val="100000"/>
              </a:lnSpc>
              <a:spcBef>
                <a:spcPts val="0"/>
              </a:spcBef>
              <a:spcAft>
                <a:spcPts val="0"/>
              </a:spcAft>
              <a:buClr>
                <a:srgbClr val="FFFFFF"/>
              </a:buClr>
              <a:buSzPts val="3000"/>
              <a:buNone/>
              <a:defRPr sz="8000"/>
            </a:lvl8pPr>
            <a:lvl9pPr lvl="8" algn="l" rtl="0">
              <a:lnSpc>
                <a:spcPct val="100000"/>
              </a:lnSpc>
              <a:spcBef>
                <a:spcPts val="0"/>
              </a:spcBef>
              <a:spcAft>
                <a:spcPts val="0"/>
              </a:spcAft>
              <a:buClr>
                <a:srgbClr val="FFFFFF"/>
              </a:buClr>
              <a:buSzPts val="3000"/>
              <a:buNone/>
              <a:defRPr sz="8000"/>
            </a:lvl9pPr>
          </a:lstStyle>
          <a:p>
            <a:endParaRPr/>
          </a:p>
        </p:txBody>
      </p:sp>
    </p:spTree>
    <p:extLst>
      <p:ext uri="{BB962C8B-B14F-4D97-AF65-F5344CB8AC3E}">
        <p14:creationId xmlns:p14="http://schemas.microsoft.com/office/powerpoint/2010/main" val="10048858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1. Section Title - Blue">
  <p:cSld name="1. Section Title - Blue">
    <p:bg>
      <p:bgPr>
        <a:solidFill>
          <a:srgbClr val="1658C5"/>
        </a:solidFill>
        <a:effectLst/>
      </p:bgPr>
    </p:bg>
    <p:spTree>
      <p:nvGrpSpPr>
        <p:cNvPr id="1" name="Shape 86"/>
        <p:cNvGrpSpPr/>
        <p:nvPr/>
      </p:nvGrpSpPr>
      <p:grpSpPr>
        <a:xfrm>
          <a:off x="0" y="0"/>
          <a:ext cx="0" cy="0"/>
          <a:chOff x="0" y="0"/>
          <a:chExt cx="0" cy="0"/>
        </a:xfrm>
      </p:grpSpPr>
      <p:sp>
        <p:nvSpPr>
          <p:cNvPr id="87" name="Google Shape;87;p23"/>
          <p:cNvSpPr txBox="1">
            <a:spLocks noGrp="1"/>
          </p:cNvSpPr>
          <p:nvPr>
            <p:ph type="title"/>
          </p:nvPr>
        </p:nvSpPr>
        <p:spPr>
          <a:xfrm>
            <a:off x="1219200" y="1371600"/>
            <a:ext cx="21945600" cy="10972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4800"/>
              <a:buNone/>
              <a:defRPr sz="12800"/>
            </a:lvl1pPr>
            <a:lvl2pPr lvl="1" algn="l" rtl="0">
              <a:lnSpc>
                <a:spcPct val="100000"/>
              </a:lnSpc>
              <a:spcBef>
                <a:spcPts val="0"/>
              </a:spcBef>
              <a:spcAft>
                <a:spcPts val="0"/>
              </a:spcAft>
              <a:buClr>
                <a:srgbClr val="FFFFFF"/>
              </a:buClr>
              <a:buSzPts val="4800"/>
              <a:buNone/>
              <a:defRPr sz="12800"/>
            </a:lvl2pPr>
            <a:lvl3pPr lvl="2" algn="l" rtl="0">
              <a:lnSpc>
                <a:spcPct val="100000"/>
              </a:lnSpc>
              <a:spcBef>
                <a:spcPts val="0"/>
              </a:spcBef>
              <a:spcAft>
                <a:spcPts val="0"/>
              </a:spcAft>
              <a:buClr>
                <a:srgbClr val="FFFFFF"/>
              </a:buClr>
              <a:buSzPts val="4800"/>
              <a:buNone/>
              <a:defRPr sz="12800"/>
            </a:lvl3pPr>
            <a:lvl4pPr lvl="3" algn="l" rtl="0">
              <a:lnSpc>
                <a:spcPct val="100000"/>
              </a:lnSpc>
              <a:spcBef>
                <a:spcPts val="0"/>
              </a:spcBef>
              <a:spcAft>
                <a:spcPts val="0"/>
              </a:spcAft>
              <a:buClr>
                <a:srgbClr val="FFFFFF"/>
              </a:buClr>
              <a:buSzPts val="4800"/>
              <a:buNone/>
              <a:defRPr sz="12800"/>
            </a:lvl4pPr>
            <a:lvl5pPr lvl="4" algn="l" rtl="0">
              <a:lnSpc>
                <a:spcPct val="100000"/>
              </a:lnSpc>
              <a:spcBef>
                <a:spcPts val="0"/>
              </a:spcBef>
              <a:spcAft>
                <a:spcPts val="0"/>
              </a:spcAft>
              <a:buClr>
                <a:srgbClr val="FFFFFF"/>
              </a:buClr>
              <a:buSzPts val="4800"/>
              <a:buNone/>
              <a:defRPr sz="12800"/>
            </a:lvl5pPr>
            <a:lvl6pPr lvl="5" algn="l" rtl="0">
              <a:lnSpc>
                <a:spcPct val="100000"/>
              </a:lnSpc>
              <a:spcBef>
                <a:spcPts val="0"/>
              </a:spcBef>
              <a:spcAft>
                <a:spcPts val="0"/>
              </a:spcAft>
              <a:buClr>
                <a:srgbClr val="FFFFFF"/>
              </a:buClr>
              <a:buSzPts val="4800"/>
              <a:buNone/>
              <a:defRPr sz="12800"/>
            </a:lvl6pPr>
            <a:lvl7pPr lvl="6" algn="l" rtl="0">
              <a:lnSpc>
                <a:spcPct val="100000"/>
              </a:lnSpc>
              <a:spcBef>
                <a:spcPts val="0"/>
              </a:spcBef>
              <a:spcAft>
                <a:spcPts val="0"/>
              </a:spcAft>
              <a:buClr>
                <a:srgbClr val="FFFFFF"/>
              </a:buClr>
              <a:buSzPts val="4800"/>
              <a:buNone/>
              <a:defRPr sz="12800"/>
            </a:lvl7pPr>
            <a:lvl8pPr lvl="7" algn="l" rtl="0">
              <a:lnSpc>
                <a:spcPct val="100000"/>
              </a:lnSpc>
              <a:spcBef>
                <a:spcPts val="0"/>
              </a:spcBef>
              <a:spcAft>
                <a:spcPts val="0"/>
              </a:spcAft>
              <a:buClr>
                <a:srgbClr val="FFFFFF"/>
              </a:buClr>
              <a:buSzPts val="4800"/>
              <a:buNone/>
              <a:defRPr sz="12800"/>
            </a:lvl8pPr>
            <a:lvl9pPr lvl="8" algn="l" rtl="0">
              <a:lnSpc>
                <a:spcPct val="100000"/>
              </a:lnSpc>
              <a:spcBef>
                <a:spcPts val="0"/>
              </a:spcBef>
              <a:spcAft>
                <a:spcPts val="0"/>
              </a:spcAft>
              <a:buClr>
                <a:srgbClr val="FFFFFF"/>
              </a:buClr>
              <a:buSzPts val="4800"/>
              <a:buNone/>
              <a:defRPr sz="12800"/>
            </a:lvl9pPr>
          </a:lstStyle>
          <a:p>
            <a:endParaRPr/>
          </a:p>
        </p:txBody>
      </p:sp>
    </p:spTree>
    <p:extLst>
      <p:ext uri="{BB962C8B-B14F-4D97-AF65-F5344CB8AC3E}">
        <p14:creationId xmlns:p14="http://schemas.microsoft.com/office/powerpoint/2010/main" val="3327948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ox Layout 2">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1016000" y="609600"/>
            <a:ext cx="22352024" cy="1648384"/>
          </a:xfrm>
          <a:prstGeom prst="rect">
            <a:avLst/>
          </a:prstGeom>
        </p:spPr>
        <p:txBody>
          <a:bodyPr/>
          <a:lstStyle>
            <a:lvl1pPr algn="ctr"/>
          </a:lstStyle>
          <a:p>
            <a:r>
              <a:rPr lang="en-US"/>
              <a:t>Click to edit Master title style</a:t>
            </a:r>
            <a:endParaRPr/>
          </a:p>
        </p:txBody>
      </p:sp>
      <p:sp>
        <p:nvSpPr>
          <p:cNvPr id="106" name="2-3x private repo creation"/>
          <p:cNvSpPr txBox="1">
            <a:spLocks noGrp="1"/>
          </p:cNvSpPr>
          <p:nvPr>
            <p:ph type="body" sz="quarter" idx="14"/>
          </p:nvPr>
        </p:nvSpPr>
        <p:spPr>
          <a:xfrm>
            <a:off x="2328434" y="5648405"/>
            <a:ext cx="9144001"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107" name="Landing on Microsoft Enterprise Agreement"/>
          <p:cNvSpPr txBox="1">
            <a:spLocks noGrp="1"/>
          </p:cNvSpPr>
          <p:nvPr>
            <p:ph type="body" sz="quarter" idx="15"/>
          </p:nvPr>
        </p:nvSpPr>
        <p:spPr>
          <a:xfrm>
            <a:off x="12911565" y="3561714"/>
            <a:ext cx="9144001" cy="2059224"/>
          </a:xfrm>
          <a:prstGeom prst="rect">
            <a:avLst/>
          </a:prstGeom>
        </p:spPr>
        <p:txBody>
          <a:bodyPr anchor="b">
            <a:spAutoFit/>
          </a:bodyPr>
          <a:lstStyle>
            <a:lvl1pPr>
              <a:lnSpc>
                <a:spcPct val="100000"/>
              </a:lnSpc>
              <a:defRPr sz="6400" b="1"/>
            </a:lvl1pPr>
          </a:lstStyle>
          <a:p>
            <a:pPr lvl="0"/>
            <a:r>
              <a:rPr lang="en-US"/>
              <a:t>Click to edit Master text styles</a:t>
            </a:r>
          </a:p>
        </p:txBody>
      </p:sp>
      <p:sp>
        <p:nvSpPr>
          <p:cNvPr id="108" name="vs. 3.0M goal"/>
          <p:cNvSpPr txBox="1">
            <a:spLocks noGrp="1"/>
          </p:cNvSpPr>
          <p:nvPr>
            <p:ph type="body" sz="quarter" idx="16"/>
          </p:nvPr>
        </p:nvSpPr>
        <p:spPr>
          <a:xfrm>
            <a:off x="12911564" y="5648405"/>
            <a:ext cx="9144001"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109" name="20+ Pioneers"/>
          <p:cNvSpPr txBox="1">
            <a:spLocks noGrp="1"/>
          </p:cNvSpPr>
          <p:nvPr>
            <p:ph type="body" sz="quarter" idx="17"/>
          </p:nvPr>
        </p:nvSpPr>
        <p:spPr>
          <a:xfrm>
            <a:off x="2328434" y="8817467"/>
            <a:ext cx="9144001" cy="1068625"/>
          </a:xfrm>
          <a:prstGeom prst="rect">
            <a:avLst/>
          </a:prstGeom>
        </p:spPr>
        <p:txBody>
          <a:bodyPr anchor="b">
            <a:spAutoFit/>
          </a:bodyPr>
          <a:lstStyle>
            <a:lvl1pPr>
              <a:lnSpc>
                <a:spcPct val="100000"/>
              </a:lnSpc>
              <a:defRPr sz="6400" b="1"/>
            </a:lvl1pPr>
          </a:lstStyle>
          <a:p>
            <a:pPr lvl="0"/>
            <a:r>
              <a:rPr lang="en-US"/>
              <a:t>Click to edit Master text styles</a:t>
            </a:r>
          </a:p>
        </p:txBody>
      </p:sp>
      <p:sp>
        <p:nvSpPr>
          <p:cNvPr id="110" name="vs. 3.0M goal"/>
          <p:cNvSpPr txBox="1">
            <a:spLocks noGrp="1"/>
          </p:cNvSpPr>
          <p:nvPr>
            <p:ph type="body" sz="quarter" idx="18"/>
          </p:nvPr>
        </p:nvSpPr>
        <p:spPr>
          <a:xfrm>
            <a:off x="2328435" y="9913559"/>
            <a:ext cx="9144000"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111" name="Bundles offer with Microsoft Visual Studio"/>
          <p:cNvSpPr txBox="1">
            <a:spLocks noGrp="1"/>
          </p:cNvSpPr>
          <p:nvPr>
            <p:ph type="body" sz="quarter" idx="19"/>
          </p:nvPr>
        </p:nvSpPr>
        <p:spPr>
          <a:xfrm>
            <a:off x="12911565" y="7826868"/>
            <a:ext cx="9144001" cy="2059224"/>
          </a:xfrm>
          <a:prstGeom prst="rect">
            <a:avLst/>
          </a:prstGeom>
        </p:spPr>
        <p:txBody>
          <a:bodyPr anchor="b">
            <a:spAutoFit/>
          </a:bodyPr>
          <a:lstStyle>
            <a:lvl1pPr>
              <a:lnSpc>
                <a:spcPct val="100000"/>
              </a:lnSpc>
              <a:defRPr sz="6400" b="1"/>
            </a:lvl1pPr>
          </a:lstStyle>
          <a:p>
            <a:pPr lvl="0"/>
            <a:r>
              <a:rPr lang="en-US"/>
              <a:t>Click to edit Master text styles</a:t>
            </a:r>
          </a:p>
        </p:txBody>
      </p:sp>
      <p:sp>
        <p:nvSpPr>
          <p:cNvPr id="112" name="May Launch"/>
          <p:cNvSpPr txBox="1">
            <a:spLocks noGrp="1"/>
          </p:cNvSpPr>
          <p:nvPr>
            <p:ph type="body" sz="quarter" idx="20"/>
          </p:nvPr>
        </p:nvSpPr>
        <p:spPr>
          <a:xfrm>
            <a:off x="12911564" y="9913559"/>
            <a:ext cx="9144001"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3" name="Text Placeholder 2">
            <a:extLst>
              <a:ext uri="{FF2B5EF4-FFF2-40B4-BE49-F238E27FC236}">
                <a16:creationId xmlns:a16="http://schemas.microsoft.com/office/drawing/2014/main" id="{2C215067-2566-FB4F-B1E7-FA8A6BD7F9F3}"/>
              </a:ext>
            </a:extLst>
          </p:cNvPr>
          <p:cNvSpPr>
            <a:spLocks noGrp="1"/>
          </p:cNvSpPr>
          <p:nvPr>
            <p:ph type="body" sz="quarter" idx="21"/>
          </p:nvPr>
        </p:nvSpPr>
        <p:spPr>
          <a:xfrm>
            <a:off x="2328434" y="3561714"/>
            <a:ext cx="9144001" cy="2047133"/>
          </a:xfrm>
        </p:spPr>
        <p:txBody>
          <a:bodyPr anchor="b">
            <a:noAutofit/>
          </a:bodyPr>
          <a:lstStyle>
            <a:lvl1pPr>
              <a:defRPr sz="6400" b="1"/>
            </a:lvl1pPr>
            <a:lvl2pPr>
              <a:defRPr sz="6400" b="1"/>
            </a:lvl2pPr>
            <a:lvl3pPr>
              <a:defRPr sz="6400" b="1"/>
            </a:lvl3pPr>
            <a:lvl4pPr>
              <a:defRPr sz="6400" b="1"/>
            </a:lvl4pPr>
            <a:lvl5pPr>
              <a:defRPr sz="64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71624B3A-4079-8049-815D-554166B17568}"/>
              </a:ext>
            </a:extLst>
          </p:cNvPr>
          <p:cNvSpPr>
            <a:spLocks noGrp="1"/>
          </p:cNvSpPr>
          <p:nvPr>
            <p:ph type="ftr" sz="quarter" idx="22"/>
          </p:nvPr>
        </p:nvSpPr>
        <p:spPr/>
        <p:txBody>
          <a:bodyPr/>
          <a:lstStyle/>
          <a:p>
            <a:r>
              <a:rPr lang="en-US"/>
              <a:t>GitHub</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Bottom">
    <p:spTree>
      <p:nvGrpSpPr>
        <p:cNvPr id="1" name=""/>
        <p:cNvGrpSpPr/>
        <p:nvPr/>
      </p:nvGrpSpPr>
      <p:grpSpPr>
        <a:xfrm>
          <a:off x="0" y="0"/>
          <a:ext cx="0" cy="0"/>
          <a:chOff x="0" y="0"/>
          <a:chExt cx="0" cy="0"/>
        </a:xfrm>
      </p:grpSpPr>
      <p:sp>
        <p:nvSpPr>
          <p:cNvPr id="157" name="Title Text"/>
          <p:cNvSpPr txBox="1">
            <a:spLocks noGrp="1"/>
          </p:cNvSpPr>
          <p:nvPr>
            <p:ph type="title"/>
          </p:nvPr>
        </p:nvSpPr>
        <p:spPr>
          <a:xfrm>
            <a:off x="1016000" y="9715500"/>
            <a:ext cx="22352000" cy="2381250"/>
          </a:xfrm>
          <a:prstGeom prst="rect">
            <a:avLst/>
          </a:prstGeom>
        </p:spPr>
        <p:txBody>
          <a:bodyPr lIns="0" tIns="0" rIns="0" bIns="0" anchor="b"/>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8BFDE061-2CAD-5447-A656-426F508AFB73}"/>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Body">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1016000" y="3556000"/>
            <a:ext cx="22352000"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C68A7E90-15F2-0648-9069-0C0CBD9BCCA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2-col Text">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1016000" y="3556000"/>
            <a:ext cx="10164065"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4" name="Body Level One…">
            <a:extLst>
              <a:ext uri="{FF2B5EF4-FFF2-40B4-BE49-F238E27FC236}">
                <a16:creationId xmlns:a16="http://schemas.microsoft.com/office/drawing/2014/main" id="{18E10D6A-5C6B-1847-88BE-2401C2995BF5}"/>
              </a:ext>
            </a:extLst>
          </p:cNvPr>
          <p:cNvSpPr txBox="1">
            <a:spLocks noGrp="1"/>
          </p:cNvSpPr>
          <p:nvPr>
            <p:ph type="body" idx="10"/>
          </p:nvPr>
        </p:nvSpPr>
        <p:spPr>
          <a:xfrm>
            <a:off x="13203936" y="3556000"/>
            <a:ext cx="10198608"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2A162D09-B87E-644E-8CD7-8C7235C24F22}"/>
              </a:ext>
            </a:extLst>
          </p:cNvPr>
          <p:cNvSpPr>
            <a:spLocks noGrp="1"/>
          </p:cNvSpPr>
          <p:nvPr>
            <p:ph type="ftr" sz="quarter" idx="11"/>
          </p:nvPr>
        </p:nvSpPr>
        <p:spPr/>
        <p:txBody>
          <a:bodyPr/>
          <a:lstStyle/>
          <a:p>
            <a:r>
              <a:rPr lang="en-US"/>
              <a:t>GitHub</a:t>
            </a:r>
          </a:p>
        </p:txBody>
      </p:sp>
    </p:spTree>
    <p:extLst>
      <p:ext uri="{BB962C8B-B14F-4D97-AF65-F5344CB8AC3E}">
        <p14:creationId xmlns:p14="http://schemas.microsoft.com/office/powerpoint/2010/main" val="232593430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3-col Text">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1052577" y="3556000"/>
            <a:ext cx="6811264"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4" name="Body Level One…">
            <a:extLst>
              <a:ext uri="{FF2B5EF4-FFF2-40B4-BE49-F238E27FC236}">
                <a16:creationId xmlns:a16="http://schemas.microsoft.com/office/drawing/2014/main" id="{18E10D6A-5C6B-1847-88BE-2401C2995BF5}"/>
              </a:ext>
            </a:extLst>
          </p:cNvPr>
          <p:cNvSpPr txBox="1">
            <a:spLocks noGrp="1"/>
          </p:cNvSpPr>
          <p:nvPr>
            <p:ph type="body" idx="10"/>
          </p:nvPr>
        </p:nvSpPr>
        <p:spPr>
          <a:xfrm>
            <a:off x="8750808" y="3556000"/>
            <a:ext cx="6811264"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Body Level One…">
            <a:extLst>
              <a:ext uri="{FF2B5EF4-FFF2-40B4-BE49-F238E27FC236}">
                <a16:creationId xmlns:a16="http://schemas.microsoft.com/office/drawing/2014/main" id="{2ED7654A-4221-1347-A165-D808AD8E5978}"/>
              </a:ext>
            </a:extLst>
          </p:cNvPr>
          <p:cNvSpPr txBox="1">
            <a:spLocks noGrp="1"/>
          </p:cNvSpPr>
          <p:nvPr>
            <p:ph type="body" idx="11"/>
          </p:nvPr>
        </p:nvSpPr>
        <p:spPr>
          <a:xfrm>
            <a:off x="16449040" y="3556000"/>
            <a:ext cx="6811264"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932CF18-47D3-A44E-9711-0356F13A687D}"/>
              </a:ext>
            </a:extLst>
          </p:cNvPr>
          <p:cNvSpPr>
            <a:spLocks noGrp="1"/>
          </p:cNvSpPr>
          <p:nvPr>
            <p:ph type="ftr" sz="quarter" idx="12"/>
          </p:nvPr>
        </p:nvSpPr>
        <p:spPr/>
        <p:txBody>
          <a:bodyPr/>
          <a:lstStyle/>
          <a:p>
            <a:r>
              <a:rPr lang="en-US"/>
              <a:t>GitHub</a:t>
            </a:r>
          </a:p>
        </p:txBody>
      </p:sp>
    </p:spTree>
    <p:extLst>
      <p:ext uri="{BB962C8B-B14F-4D97-AF65-F5344CB8AC3E}">
        <p14:creationId xmlns:p14="http://schemas.microsoft.com/office/powerpoint/2010/main" val="926088774"/>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16000" y="609600"/>
            <a:ext cx="22352024" cy="1651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graphicFrame>
        <p:nvGraphicFramePr>
          <p:cNvPr id="4" name="Table"/>
          <p:cNvGraphicFramePr/>
          <p:nvPr/>
        </p:nvGraphicFramePr>
        <p:xfrm>
          <a:off x="644084" y="12838112"/>
          <a:ext cx="10582937" cy="482600"/>
        </p:xfrm>
        <a:graphic>
          <a:graphicData uri="http://schemas.openxmlformats.org/drawingml/2006/table">
            <a:tbl>
              <a:tblPr>
                <a:tableStyleId>{4C3C2611-4C71-4FC5-86AE-919BDF0F9419}</a:tableStyleId>
              </a:tblPr>
              <a:tblGrid>
                <a:gridCol w="10582937">
                  <a:extLst>
                    <a:ext uri="{9D8B030D-6E8A-4147-A177-3AD203B41FA5}">
                      <a16:colId xmlns:a16="http://schemas.microsoft.com/office/drawing/2014/main" val="20000"/>
                    </a:ext>
                  </a:extLst>
                </a:gridCol>
              </a:tblGrid>
              <a:tr h="482600">
                <a:tc>
                  <a:txBody>
                    <a:bodyPr/>
                    <a:lstStyle/>
                    <a:p>
                      <a:pPr algn="l">
                        <a:defRPr>
                          <a:solidFill>
                            <a:srgbClr val="586069"/>
                          </a:solidFill>
                          <a:latin typeface="SF Mono Bold"/>
                          <a:ea typeface="SF Mono Bold"/>
                          <a:cs typeface="SF Mono Bold"/>
                          <a:sym typeface="SF Mono Bold"/>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6" name="Body Level One…"/>
          <p:cNvSpPr txBox="1">
            <a:spLocks noGrp="1"/>
          </p:cNvSpPr>
          <p:nvPr>
            <p:ph type="body" idx="1"/>
          </p:nvPr>
        </p:nvSpPr>
        <p:spPr>
          <a:xfrm>
            <a:off x="1016000" y="3107332"/>
            <a:ext cx="22352000" cy="9283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pic>
        <p:nvPicPr>
          <p:cNvPr id="8" name="Picture 7">
            <a:extLst>
              <a:ext uri="{FF2B5EF4-FFF2-40B4-BE49-F238E27FC236}">
                <a16:creationId xmlns:a16="http://schemas.microsoft.com/office/drawing/2014/main" id="{9C1B75F0-0BE7-6C41-860C-524EDF10A479}"/>
              </a:ext>
            </a:extLst>
          </p:cNvPr>
          <p:cNvPicPr>
            <a:picLocks noChangeAspect="1"/>
          </p:cNvPicPr>
          <p:nvPr userDrawn="1"/>
        </p:nvPicPr>
        <p:blipFill>
          <a:blip r:embed="rId50"/>
          <a:stretch>
            <a:fillRect/>
          </a:stretch>
        </p:blipFill>
        <p:spPr>
          <a:xfrm>
            <a:off x="23113998" y="12840806"/>
            <a:ext cx="508001" cy="492607"/>
          </a:xfrm>
          <a:prstGeom prst="rect">
            <a:avLst/>
          </a:prstGeom>
        </p:spPr>
      </p:pic>
      <p:sp>
        <p:nvSpPr>
          <p:cNvPr id="5" name="Footer Placeholder 4">
            <a:extLst>
              <a:ext uri="{FF2B5EF4-FFF2-40B4-BE49-F238E27FC236}">
                <a16:creationId xmlns:a16="http://schemas.microsoft.com/office/drawing/2014/main" id="{E3DF9659-6509-F343-810B-ADE90E088592}"/>
              </a:ext>
            </a:extLst>
          </p:cNvPr>
          <p:cNvSpPr>
            <a:spLocks noGrp="1"/>
          </p:cNvSpPr>
          <p:nvPr>
            <p:ph type="ftr" sz="quarter" idx="3"/>
          </p:nvPr>
        </p:nvSpPr>
        <p:spPr>
          <a:xfrm>
            <a:off x="21523569" y="12887698"/>
            <a:ext cx="1427872" cy="492607"/>
          </a:xfrm>
          <a:prstGeom prst="rect">
            <a:avLst/>
          </a:prstGeom>
        </p:spPr>
        <p:txBody>
          <a:bodyPr vert="horz" lIns="91440" tIns="45720" rIns="91440" bIns="45720" rtlCol="0" anchor="ctr"/>
          <a:lstStyle>
            <a:lvl1pPr algn="r">
              <a:defRPr sz="2400">
                <a:solidFill>
                  <a:srgbClr val="56606A"/>
                </a:solidFill>
              </a:defRPr>
            </a:lvl1pPr>
          </a:lstStyle>
          <a:p>
            <a:r>
              <a:rPr lang="en-US"/>
              <a:t>GitHub</a:t>
            </a:r>
          </a:p>
        </p:txBody>
      </p:sp>
    </p:spTree>
  </p:cSld>
  <p:clrMap bg1="dk1" tx1="lt1" bg2="dk2" tx2="lt2" accent1="accent1" accent2="accent2" accent3="accent3" accent4="accent4" accent5="accent5" accent6="accent6" hlink="hlink" folHlink="folHlink"/>
  <p:sldLayoutIdLst>
    <p:sldLayoutId id="2147483707" r:id="rId1"/>
    <p:sldLayoutId id="2147483650" r:id="rId2"/>
    <p:sldLayoutId id="2147483652" r:id="rId3"/>
    <p:sldLayoutId id="2147483653" r:id="rId4"/>
    <p:sldLayoutId id="2147483656" r:id="rId5"/>
    <p:sldLayoutId id="2147483659" r:id="rId6"/>
    <p:sldLayoutId id="2147483660" r:id="rId7"/>
    <p:sldLayoutId id="2147483708" r:id="rId8"/>
    <p:sldLayoutId id="2147483709" r:id="rId9"/>
    <p:sldLayoutId id="2147483662" r:id="rId10"/>
    <p:sldLayoutId id="2147483663" r:id="rId11"/>
    <p:sldLayoutId id="2147483670" r:id="rId12"/>
    <p:sldLayoutId id="2147483671" r:id="rId13"/>
    <p:sldLayoutId id="2147483672" r:id="rId14"/>
    <p:sldLayoutId id="2147483673" r:id="rId15"/>
    <p:sldLayoutId id="2147483675" r:id="rId16"/>
    <p:sldLayoutId id="2147483676" r:id="rId17"/>
    <p:sldLayoutId id="2147483677" r:id="rId18"/>
    <p:sldLayoutId id="2147483678" r:id="rId19"/>
    <p:sldLayoutId id="2147483680" r:id="rId20"/>
    <p:sldLayoutId id="2147483681" r:id="rId21"/>
    <p:sldLayoutId id="2147483682" r:id="rId22"/>
    <p:sldLayoutId id="2147483684" r:id="rId23"/>
    <p:sldLayoutId id="2147483685" r:id="rId24"/>
    <p:sldLayoutId id="2147483711" r:id="rId25"/>
    <p:sldLayoutId id="2147483710" r:id="rId26"/>
    <p:sldLayoutId id="2147483687" r:id="rId27"/>
    <p:sldLayoutId id="2147483688" r:id="rId28"/>
    <p:sldLayoutId id="2147483690" r:id="rId29"/>
    <p:sldLayoutId id="2147483691" r:id="rId30"/>
    <p:sldLayoutId id="2147483692" r:id="rId31"/>
    <p:sldLayoutId id="2147483693" r:id="rId32"/>
    <p:sldLayoutId id="2147483695" r:id="rId33"/>
    <p:sldLayoutId id="2147483697" r:id="rId34"/>
    <p:sldLayoutId id="2147483698" r:id="rId35"/>
    <p:sldLayoutId id="2147483702" r:id="rId36"/>
    <p:sldLayoutId id="2147483703" r:id="rId37"/>
    <p:sldLayoutId id="2147483704" r:id="rId38"/>
    <p:sldLayoutId id="2147483705" r:id="rId39"/>
    <p:sldLayoutId id="2147483706" r:id="rId40"/>
    <p:sldLayoutId id="2147483712" r:id="rId41"/>
    <p:sldLayoutId id="2147483713" r:id="rId42"/>
    <p:sldLayoutId id="2147483714" r:id="rId43"/>
    <p:sldLayoutId id="2147483715" r:id="rId44"/>
    <p:sldLayoutId id="2147483716" r:id="rId45"/>
    <p:sldLayoutId id="2147483717" r:id="rId46"/>
    <p:sldLayoutId id="2147483718" r:id="rId47"/>
    <p:sldLayoutId id="2147483719" r:id="rId48"/>
  </p:sldLayoutIdLst>
  <p:transition spd="med"/>
  <p:hf sldNum="0" hdr="0" dt="0"/>
  <p:txStyles>
    <p:titleStyle>
      <a:lvl1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1pPr>
      <a:lvl2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2pPr>
      <a:lvl3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3pPr>
      <a:lvl4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4pPr>
      <a:lvl5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5pPr>
      <a:lvl6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6pPr>
      <a:lvl7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7pPr>
      <a:lvl8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8pPr>
      <a:lvl9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9pPr>
    </p:titleStyle>
    <p:body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p:bodyStyle>
    <p:otherStyle>
      <a:lvl1pPr marL="0" marR="0" indent="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marketplace" TargetMode="External"/><Relationship Id="rId3" Type="http://schemas.openxmlformats.org/officeDocument/2006/relationships/hyperlink" Target="https://github.com/github/platform-samples" TargetMode="External"/><Relationship Id="rId7" Type="http://schemas.openxmlformats.org/officeDocument/2006/relationships/hyperlink" Target="https://docs.github.com/en/github/administering-a-repository/about-protected-branches"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hyperlink" Target="https://probot.github.io/apps/settings/" TargetMode="External"/><Relationship Id="rId11" Type="http://schemas.openxmlformats.org/officeDocument/2006/relationships/hyperlink" Target="https://docs.github.com/en/github/administering-a-repository/classifying-your-repository-with-topics" TargetMode="External"/><Relationship Id="rId5" Type="http://schemas.openxmlformats.org/officeDocument/2006/relationships/hyperlink" Target="https://probot.github.io/apps/prevent-public-repos/" TargetMode="External"/><Relationship Id="rId10" Type="http://schemas.openxmlformats.org/officeDocument/2006/relationships/hyperlink" Target="https://github.community/t/branch-vs-fork/1206" TargetMode="External"/><Relationship Id="rId4" Type="http://schemas.openxmlformats.org/officeDocument/2006/relationships/hyperlink" Target="https://docs.github.com/en/github/creating-cloning-and-archiving-repositories/creating-a-template-repository" TargetMode="External"/><Relationship Id="rId9" Type="http://schemas.openxmlformats.org/officeDocument/2006/relationships/hyperlink" Target="https://github.com/github/platform-samples/tree/master/hooks/jenkins/master-branch-protec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7.xml"/><Relationship Id="rId4" Type="http://schemas.openxmlformats.org/officeDocument/2006/relationships/image" Target="../media/image20.sv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hyperlink" Target="https://probot.github.io/apps/settings&#8203;" TargetMode="External"/><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hyperlink" Target="https://probot.github.io/apps/prevent-public-repos/&#8203;" TargetMode="External"/><Relationship Id="rId2" Type="http://schemas.openxmlformats.org/officeDocument/2006/relationships/notesSlide" Target="../notesSlides/notesSlide11.xml"/><Relationship Id="rId1" Type="http://schemas.openxmlformats.org/officeDocument/2006/relationships/slideLayout" Target="../slideLayouts/slideLayout29.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ctions/github-script" TargetMode="External"/><Relationship Id="rId2" Type="http://schemas.openxmlformats.org/officeDocument/2006/relationships/notesSlide" Target="../notesSlides/notesSlide18.xml"/><Relationship Id="rId1" Type="http://schemas.openxmlformats.org/officeDocument/2006/relationships/slideLayout" Target="../slideLayouts/slideLayout29.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0.xml"/><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21B24D-674B-4A44-B28D-C46B043B7DFD}"/>
              </a:ext>
            </a:extLst>
          </p:cNvPr>
          <p:cNvSpPr>
            <a:spLocks noGrp="1"/>
          </p:cNvSpPr>
          <p:nvPr>
            <p:ph type="body" idx="1"/>
          </p:nvPr>
        </p:nvSpPr>
        <p:spPr>
          <a:xfrm>
            <a:off x="1123696" y="2260600"/>
            <a:ext cx="7627111" cy="12277558"/>
          </a:xfrm>
        </p:spPr>
        <p:txBody>
          <a:bodyPr>
            <a:normAutofit/>
          </a:bodyPr>
          <a:lstStyle/>
          <a:p>
            <a:pPr algn="l"/>
            <a:r>
              <a:rPr lang="en-DE" b="1"/>
              <a:t>Resources:</a:t>
            </a:r>
          </a:p>
          <a:p>
            <a:pPr marL="457200" indent="-457200" algn="l">
              <a:buFont typeface="Arial" panose="020B0604020202020204" pitchFamily="34" charset="0"/>
              <a:buChar char="•"/>
            </a:pPr>
            <a:r>
              <a:rPr lang="en-DE" sz="3200">
                <a:hlinkClick r:id="rId3"/>
              </a:rPr>
              <a:t>GitHub platform samples</a:t>
            </a:r>
            <a:endParaRPr lang="en-DE" sz="3200"/>
          </a:p>
          <a:p>
            <a:pPr marL="457200" indent="-457200" algn="l">
              <a:buFont typeface="Arial" panose="020B0604020202020204" pitchFamily="34" charset="0"/>
              <a:buChar char="•"/>
            </a:pPr>
            <a:r>
              <a:rPr lang="en-DE" sz="3200">
                <a:hlinkClick r:id="rId4"/>
              </a:rPr>
              <a:t>Docs: Creating a template repository</a:t>
            </a:r>
            <a:endParaRPr lang="en-DE" sz="3200"/>
          </a:p>
          <a:p>
            <a:pPr marL="457200" indent="-457200" algn="l">
              <a:buFont typeface="Arial" panose="020B0604020202020204" pitchFamily="34" charset="0"/>
              <a:buChar char="•"/>
            </a:pPr>
            <a:r>
              <a:rPr lang="en-DE" sz="3200">
                <a:hlinkClick r:id="rId5"/>
              </a:rPr>
              <a:t>Probot app: Prevent public repos</a:t>
            </a:r>
            <a:endParaRPr lang="en-DE" sz="3200"/>
          </a:p>
          <a:p>
            <a:pPr marL="457200" indent="-457200" algn="l">
              <a:buFont typeface="Arial" panose="020B0604020202020204" pitchFamily="34" charset="0"/>
              <a:buChar char="•"/>
            </a:pPr>
            <a:r>
              <a:rPr lang="en-DE" sz="3200">
                <a:hlinkClick r:id="rId6"/>
              </a:rPr>
              <a:t>Probot app: Settings (config as code)</a:t>
            </a:r>
            <a:endParaRPr lang="en-DE" sz="3200"/>
          </a:p>
          <a:p>
            <a:pPr marL="457200" indent="-457200" algn="l">
              <a:buFont typeface="Arial" panose="020B0604020202020204" pitchFamily="34" charset="0"/>
              <a:buChar char="•"/>
            </a:pPr>
            <a:r>
              <a:rPr lang="en-DE" sz="3200">
                <a:hlinkClick r:id="rId7"/>
              </a:rPr>
              <a:t>Docs: About protected branches</a:t>
            </a:r>
            <a:endParaRPr lang="en-DE" sz="3200"/>
          </a:p>
          <a:p>
            <a:pPr marL="457200" indent="-457200" algn="l">
              <a:buFont typeface="Arial" panose="020B0604020202020204" pitchFamily="34" charset="0"/>
              <a:buChar char="•"/>
            </a:pPr>
            <a:r>
              <a:rPr lang="en-DE" sz="3200">
                <a:hlinkClick r:id="rId8"/>
              </a:rPr>
              <a:t>GitHub Marketplace</a:t>
            </a:r>
            <a:endParaRPr lang="en-DE" sz="3200"/>
          </a:p>
          <a:p>
            <a:pPr marL="457200" indent="-457200" algn="l">
              <a:buFont typeface="Arial" panose="020B0604020202020204" pitchFamily="34" charset="0"/>
              <a:buChar char="•"/>
            </a:pPr>
            <a:r>
              <a:rPr lang="en-DE" sz="3200">
                <a:hlinkClick r:id="rId9"/>
              </a:rPr>
              <a:t>Platform samples: Jenkins script to protect main branch</a:t>
            </a:r>
            <a:endParaRPr lang="en-DE" sz="3200"/>
          </a:p>
          <a:p>
            <a:pPr marL="457200" indent="-457200" algn="l">
              <a:buFont typeface="Arial" panose="020B0604020202020204" pitchFamily="34" charset="0"/>
              <a:buChar char="•"/>
            </a:pPr>
            <a:r>
              <a:rPr lang="en-DE" sz="3200">
                <a:hlinkClick r:id="rId10"/>
              </a:rPr>
              <a:t>GitHub Community: Forking vs branching</a:t>
            </a:r>
            <a:endParaRPr lang="en-DE" sz="3200"/>
          </a:p>
          <a:p>
            <a:pPr marL="457200" indent="-457200" algn="l">
              <a:buFont typeface="Arial" panose="020B0604020202020204" pitchFamily="34" charset="0"/>
              <a:buChar char="•"/>
            </a:pPr>
            <a:r>
              <a:rPr lang="en-DE" sz="3200">
                <a:hlinkClick r:id="rId11"/>
              </a:rPr>
              <a:t>Docs: Classifying your repos with topics</a:t>
            </a:r>
            <a:endParaRPr lang="en-DE"/>
          </a:p>
        </p:txBody>
      </p:sp>
      <p:sp>
        <p:nvSpPr>
          <p:cNvPr id="3" name="Title 2">
            <a:extLst>
              <a:ext uri="{FF2B5EF4-FFF2-40B4-BE49-F238E27FC236}">
                <a16:creationId xmlns:a16="http://schemas.microsoft.com/office/drawing/2014/main" id="{3B461588-F23F-794D-A7CB-9D470E913D6E}"/>
              </a:ext>
            </a:extLst>
          </p:cNvPr>
          <p:cNvSpPr>
            <a:spLocks noGrp="1"/>
          </p:cNvSpPr>
          <p:nvPr>
            <p:ph type="title"/>
          </p:nvPr>
        </p:nvSpPr>
        <p:spPr/>
        <p:txBody>
          <a:bodyPr/>
          <a:lstStyle/>
          <a:p>
            <a:r>
              <a:rPr lang="en-DE"/>
              <a:t>Presenter notes</a:t>
            </a:r>
          </a:p>
        </p:txBody>
      </p:sp>
      <p:sp>
        <p:nvSpPr>
          <p:cNvPr id="4" name="Text Placeholder 3">
            <a:extLst>
              <a:ext uri="{FF2B5EF4-FFF2-40B4-BE49-F238E27FC236}">
                <a16:creationId xmlns:a16="http://schemas.microsoft.com/office/drawing/2014/main" id="{2E6294AD-5E81-DC4C-AF5A-8F28F6B911A4}"/>
              </a:ext>
            </a:extLst>
          </p:cNvPr>
          <p:cNvSpPr>
            <a:spLocks noGrp="1"/>
          </p:cNvSpPr>
          <p:nvPr>
            <p:ph type="body" idx="10"/>
          </p:nvPr>
        </p:nvSpPr>
        <p:spPr>
          <a:xfrm>
            <a:off x="8934915" y="2400215"/>
            <a:ext cx="6811264" cy="6858000"/>
          </a:xfrm>
        </p:spPr>
        <p:txBody>
          <a:bodyPr/>
          <a:lstStyle/>
          <a:p>
            <a:pPr algn="l"/>
            <a:r>
              <a:rPr lang="en-DE" b="1" dirty="0"/>
              <a:t>Demo prep:</a:t>
            </a:r>
            <a:br>
              <a:rPr lang="en-DE" b="1" dirty="0"/>
            </a:br>
            <a:endParaRPr lang="en-US" b="1" dirty="0"/>
          </a:p>
          <a:p>
            <a:pPr marL="685800" indent="-685800" algn="l">
              <a:buFont typeface="Arial" panose="020B0604020202020204" pitchFamily="34" charset="0"/>
              <a:buChar char="•"/>
            </a:pPr>
            <a:r>
              <a:rPr lang="en-DE" dirty="0"/>
              <a:t>See 04_repo-and-policy-UI-walkthrough.docx</a:t>
            </a:r>
          </a:p>
        </p:txBody>
      </p:sp>
      <p:sp>
        <p:nvSpPr>
          <p:cNvPr id="5" name="Text Placeholder 4">
            <a:extLst>
              <a:ext uri="{FF2B5EF4-FFF2-40B4-BE49-F238E27FC236}">
                <a16:creationId xmlns:a16="http://schemas.microsoft.com/office/drawing/2014/main" id="{28C7B76F-C83F-0F49-8A43-1C95BE1C8D5C}"/>
              </a:ext>
            </a:extLst>
          </p:cNvPr>
          <p:cNvSpPr>
            <a:spLocks noGrp="1"/>
          </p:cNvSpPr>
          <p:nvPr>
            <p:ph type="body" idx="11"/>
          </p:nvPr>
        </p:nvSpPr>
        <p:spPr>
          <a:xfrm>
            <a:off x="16592235" y="2441128"/>
            <a:ext cx="6811264" cy="7859252"/>
          </a:xfrm>
        </p:spPr>
        <p:txBody>
          <a:bodyPr/>
          <a:lstStyle/>
          <a:p>
            <a:pPr algn="l"/>
            <a:r>
              <a:rPr lang="en-DE" b="1"/>
              <a:t>FAQ:</a:t>
            </a:r>
          </a:p>
          <a:p>
            <a:pPr algn="l"/>
            <a:r>
              <a:rPr lang="en-DE"/>
              <a:t>No specific FAQ slides, generally not many questions</a:t>
            </a:r>
          </a:p>
        </p:txBody>
      </p:sp>
      <p:sp>
        <p:nvSpPr>
          <p:cNvPr id="6" name="Footer Placeholder 5">
            <a:extLst>
              <a:ext uri="{FF2B5EF4-FFF2-40B4-BE49-F238E27FC236}">
                <a16:creationId xmlns:a16="http://schemas.microsoft.com/office/drawing/2014/main" id="{6726AACA-1D63-FF42-B81E-D65D004C2CFF}"/>
              </a:ext>
            </a:extLst>
          </p:cNvPr>
          <p:cNvSpPr>
            <a:spLocks noGrp="1"/>
          </p:cNvSpPr>
          <p:nvPr>
            <p:ph type="ftr" sz="quarter" idx="12"/>
          </p:nvPr>
        </p:nvSpPr>
        <p:spPr/>
        <p:txBody>
          <a:bodyPr/>
          <a:lstStyle/>
          <a:p>
            <a:r>
              <a:rPr lang="en-US"/>
              <a:t>GitHub</a:t>
            </a:r>
          </a:p>
        </p:txBody>
      </p:sp>
      <p:sp>
        <p:nvSpPr>
          <p:cNvPr id="7" name="Text Placeholder 4">
            <a:extLst>
              <a:ext uri="{FF2B5EF4-FFF2-40B4-BE49-F238E27FC236}">
                <a16:creationId xmlns:a16="http://schemas.microsoft.com/office/drawing/2014/main" id="{DD9E34AA-5F85-6942-97F6-A402E221A01C}"/>
              </a:ext>
            </a:extLst>
          </p:cNvPr>
          <p:cNvSpPr txBox="1">
            <a:spLocks/>
          </p:cNvSpPr>
          <p:nvPr/>
        </p:nvSpPr>
        <p:spPr>
          <a:xfrm>
            <a:off x="16449040" y="7750277"/>
            <a:ext cx="6811264" cy="49603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normAutofit/>
          </a:bodyPr>
          <a:lst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pPr algn="l"/>
            <a:r>
              <a:rPr lang="en-DE" b="1" dirty="0"/>
              <a:t>Customer stories:</a:t>
            </a:r>
          </a:p>
          <a:p>
            <a:pPr algn="l"/>
            <a:r>
              <a:rPr lang="en-DE" dirty="0"/>
              <a:t>N/A</a:t>
            </a:r>
          </a:p>
        </p:txBody>
      </p:sp>
      <p:sp>
        <p:nvSpPr>
          <p:cNvPr id="9" name="TextBox 8">
            <a:extLst>
              <a:ext uri="{FF2B5EF4-FFF2-40B4-BE49-F238E27FC236}">
                <a16:creationId xmlns:a16="http://schemas.microsoft.com/office/drawing/2014/main" id="{BA324207-6E62-C740-A5CA-100F7C7B1FD7}"/>
              </a:ext>
            </a:extLst>
          </p:cNvPr>
          <p:cNvSpPr txBox="1"/>
          <p:nvPr/>
        </p:nvSpPr>
        <p:spPr>
          <a:xfrm>
            <a:off x="5014452" y="3889744"/>
            <a:ext cx="10265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DE" sz="3600" b="1" i="0" u="none" strike="noStrike" cap="none" spc="0" normalizeH="0" baseline="0">
              <a:ln>
                <a:noFill/>
              </a:ln>
              <a:solidFill>
                <a:srgbClr val="959DA5"/>
              </a:solidFill>
              <a:effectLst/>
              <a:uFillTx/>
              <a:latin typeface="Menlo"/>
              <a:ea typeface="Menlo"/>
              <a:cs typeface="Menlo"/>
              <a:sym typeface="Menlo"/>
            </a:endParaRPr>
          </a:p>
        </p:txBody>
      </p:sp>
      <p:sp>
        <p:nvSpPr>
          <p:cNvPr id="8" name="TextBox 7">
            <a:extLst>
              <a:ext uri="{FF2B5EF4-FFF2-40B4-BE49-F238E27FC236}">
                <a16:creationId xmlns:a16="http://schemas.microsoft.com/office/drawing/2014/main" id="{6C593647-BD02-F348-8A76-707C7D4031FF}"/>
              </a:ext>
            </a:extLst>
          </p:cNvPr>
          <p:cNvSpPr txBox="1"/>
          <p:nvPr/>
        </p:nvSpPr>
        <p:spPr>
          <a:xfrm>
            <a:off x="5151863" y="2660232"/>
            <a:ext cx="10265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DE" sz="3600" b="1" i="0" u="none" strike="noStrike" cap="none" spc="0" normalizeH="0" baseline="0">
              <a:ln>
                <a:noFill/>
              </a:ln>
              <a:solidFill>
                <a:srgbClr val="959DA5"/>
              </a:solidFill>
              <a:effectLst/>
              <a:uFillTx/>
              <a:latin typeface="Menlo"/>
              <a:ea typeface="Menlo"/>
              <a:cs typeface="Menlo"/>
              <a:sym typeface="Menlo"/>
            </a:endParaRPr>
          </a:p>
        </p:txBody>
      </p:sp>
      <p:sp>
        <p:nvSpPr>
          <p:cNvPr id="11" name="Rectangle 10">
            <a:extLst>
              <a:ext uri="{FF2B5EF4-FFF2-40B4-BE49-F238E27FC236}">
                <a16:creationId xmlns:a16="http://schemas.microsoft.com/office/drawing/2014/main" id="{C14449E6-E5DB-4F41-9738-5ABA8CB78FDF}"/>
              </a:ext>
            </a:extLst>
          </p:cNvPr>
          <p:cNvSpPr/>
          <p:nvPr/>
        </p:nvSpPr>
        <p:spPr>
          <a:xfrm>
            <a:off x="16592235" y="10480908"/>
            <a:ext cx="5945858" cy="954107"/>
          </a:xfrm>
          <a:prstGeom prst="rect">
            <a:avLst/>
          </a:prstGeom>
        </p:spPr>
        <p:txBody>
          <a:bodyPr wrap="none">
            <a:spAutoFit/>
          </a:bodyPr>
          <a:lstStyle/>
          <a:p>
            <a:r>
              <a:rPr lang="en-DE" sz="5600" dirty="0">
                <a:solidFill>
                  <a:schemeClr val="tx2"/>
                </a:solidFill>
                <a:latin typeface="+mj-lt"/>
              </a:rPr>
              <a:t>Expected timing:</a:t>
            </a:r>
          </a:p>
        </p:txBody>
      </p:sp>
    </p:spTree>
    <p:extLst>
      <p:ext uri="{BB962C8B-B14F-4D97-AF65-F5344CB8AC3E}">
        <p14:creationId xmlns:p14="http://schemas.microsoft.com/office/powerpoint/2010/main" val="226516056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pic>
        <p:nvPicPr>
          <p:cNvPr id="1031" name="Google Shape;1031;p141"/>
          <p:cNvPicPr preferRelativeResize="0"/>
          <p:nvPr/>
        </p:nvPicPr>
        <p:blipFill>
          <a:blip r:embed="rId3">
            <a:alphaModFix/>
          </a:blip>
          <a:stretch>
            <a:fillRect/>
          </a:stretch>
        </p:blipFill>
        <p:spPr>
          <a:xfrm>
            <a:off x="5904418" y="2635047"/>
            <a:ext cx="11805575" cy="9697904"/>
          </a:xfrm>
          <a:prstGeom prst="rect">
            <a:avLst/>
          </a:prstGeom>
          <a:noFill/>
          <a:ln>
            <a:solidFill>
              <a:schemeClr val="bg2">
                <a:lumMod val="40000"/>
                <a:lumOff val="60000"/>
              </a:schemeClr>
            </a:solidFill>
          </a:ln>
          <a:effectLst>
            <a:outerShdw blurRad="685800" dist="520700" dir="2700000" algn="tl" rotWithShape="0">
              <a:prstClr val="black">
                <a:alpha val="40000"/>
              </a:prstClr>
            </a:outerShdw>
          </a:effectLst>
        </p:spPr>
      </p:pic>
      <p:sp>
        <p:nvSpPr>
          <p:cNvPr id="2" name="Google Shape;1017;p139">
            <a:extLst>
              <a:ext uri="{FF2B5EF4-FFF2-40B4-BE49-F238E27FC236}">
                <a16:creationId xmlns:a16="http://schemas.microsoft.com/office/drawing/2014/main" id="{9AC8C388-7540-4EE3-846F-B32454AAE8DD}"/>
              </a:ext>
            </a:extLst>
          </p:cNvPr>
          <p:cNvSpPr txBox="1">
            <a:spLocks/>
          </p:cNvSpPr>
          <p:nvPr/>
        </p:nvSpPr>
        <p:spPr>
          <a:xfrm>
            <a:off x="0" y="118496"/>
            <a:ext cx="24377019" cy="15875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spcFirstLastPara="1" wrap="square" lIns="50800" tIns="50800" rIns="50800" bIns="50800" anchor="b" anchorCtr="0">
            <a:noAutofit/>
          </a:bodyPr>
          <a:lstStyle>
            <a:lvl1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1pPr>
            <a:lvl2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2pPr>
            <a:lvl3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3pPr>
            <a:lvl4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4pPr>
            <a:lvl5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5pPr>
            <a:lvl6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6pPr>
            <a:lvl7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7pPr>
            <a:lvl8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8pPr>
            <a:lvl9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9pPr>
          </a:lstStyle>
          <a:p>
            <a:pPr algn="ctr"/>
            <a:r>
              <a:rPr lang="en" sz="9600">
                <a:solidFill>
                  <a:schemeClr val="bg1"/>
                </a:solidFill>
              </a:rPr>
              <a:t>Repository creation</a:t>
            </a:r>
            <a:endParaRPr lang="en-US" sz="9600">
              <a:solidFill>
                <a:schemeClr val="bg1"/>
              </a:solidFill>
            </a:endParaRPr>
          </a:p>
        </p:txBody>
      </p:sp>
    </p:spTree>
    <p:extLst>
      <p:ext uri="{BB962C8B-B14F-4D97-AF65-F5344CB8AC3E}">
        <p14:creationId xmlns:p14="http://schemas.microsoft.com/office/powerpoint/2010/main" val="337714901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150"/>
          <p:cNvSpPr txBox="1">
            <a:spLocks noGrp="1"/>
          </p:cNvSpPr>
          <p:nvPr>
            <p:ph type="title"/>
          </p:nvPr>
        </p:nvSpPr>
        <p:spPr>
          <a:prstGeom prst="rect">
            <a:avLst/>
          </a:prstGeom>
        </p:spPr>
        <p:txBody>
          <a:bodyPr spcFirstLastPara="1" wrap="square" lIns="50800" tIns="50800" rIns="50800" bIns="50800" anchor="ctr" anchorCtr="0">
            <a:noAutofit/>
          </a:bodyPr>
          <a:lstStyle/>
          <a:p>
            <a:r>
              <a:rPr lang="en" sz="9600"/>
              <a:t>Repository templates</a:t>
            </a:r>
            <a:endParaRPr lang="en-US" sz="9600"/>
          </a:p>
        </p:txBody>
      </p:sp>
      <p:pic>
        <p:nvPicPr>
          <p:cNvPr id="4" name="Graphic 4">
            <a:extLst>
              <a:ext uri="{FF2B5EF4-FFF2-40B4-BE49-F238E27FC236}">
                <a16:creationId xmlns:a16="http://schemas.microsoft.com/office/drawing/2014/main" id="{FD7175A9-4FB3-4980-AC13-8F4F6F20D0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41074" y="4311076"/>
            <a:ext cx="5093853" cy="5093853"/>
          </a:xfrm>
          <a:prstGeom prst="rect">
            <a:avLst/>
          </a:prstGeom>
        </p:spPr>
      </p:pic>
    </p:spTree>
    <p:extLst>
      <p:ext uri="{BB962C8B-B14F-4D97-AF65-F5344CB8AC3E}">
        <p14:creationId xmlns:p14="http://schemas.microsoft.com/office/powerpoint/2010/main" val="26945910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151"/>
          <p:cNvSpPr txBox="1">
            <a:spLocks noGrp="1"/>
          </p:cNvSpPr>
          <p:nvPr>
            <p:ph type="title"/>
          </p:nvPr>
        </p:nvSpPr>
        <p:spPr>
          <a:xfrm>
            <a:off x="4064" y="199136"/>
            <a:ext cx="12183872" cy="2052320"/>
          </a:xfrm>
          <a:prstGeom prst="rect">
            <a:avLst/>
          </a:prstGeom>
        </p:spPr>
        <p:txBody>
          <a:bodyPr spcFirstLastPara="1" wrap="square" lIns="50800" tIns="50800" rIns="50800" bIns="50800" anchor="b" anchorCtr="0">
            <a:noAutofit/>
          </a:bodyPr>
          <a:lstStyle/>
          <a:p>
            <a:pPr algn="ctr" rtl="0"/>
            <a:r>
              <a:rPr lang="en" sz="10100">
                <a:solidFill>
                  <a:schemeClr val="bg1"/>
                </a:solidFill>
              </a:rPr>
              <a:t>Policy as code</a:t>
            </a:r>
            <a:endParaRPr lang="en-US" sz="10100">
              <a:solidFill>
                <a:schemeClr val="bg1"/>
              </a:solidFill>
            </a:endParaRPr>
          </a:p>
        </p:txBody>
      </p:sp>
      <p:sp>
        <p:nvSpPr>
          <p:cNvPr id="1097" name="Google Shape;1097;p151"/>
          <p:cNvSpPr txBox="1">
            <a:spLocks noGrp="1"/>
          </p:cNvSpPr>
          <p:nvPr>
            <p:ph type="body" sz="half" idx="1"/>
          </p:nvPr>
        </p:nvSpPr>
        <p:spPr>
          <a:xfrm>
            <a:off x="1162304" y="2637536"/>
            <a:ext cx="10160000" cy="11684000"/>
          </a:xfrm>
          <a:prstGeom prst="rect">
            <a:avLst/>
          </a:prstGeom>
        </p:spPr>
        <p:txBody>
          <a:bodyPr spcFirstLastPara="1" wrap="square" lIns="50800" tIns="50800" rIns="50800" bIns="50800" anchor="t" anchorCtr="0">
            <a:noAutofit/>
          </a:bodyPr>
          <a:lstStyle/>
          <a:p>
            <a:pPr marL="685800" indent="-685800" algn="l" rtl="0">
              <a:lnSpc>
                <a:spcPct val="150000"/>
              </a:lnSpc>
              <a:buFont typeface="Arial"/>
              <a:buChar char="•"/>
            </a:pPr>
            <a:r>
              <a:rPr lang="en">
                <a:solidFill>
                  <a:schemeClr val="bg1"/>
                </a:solidFill>
              </a:rPr>
              <a:t>Use dotfiles in templates</a:t>
            </a:r>
            <a:endParaRPr lang="en-US">
              <a:solidFill>
                <a:schemeClr val="bg1"/>
              </a:solidFill>
            </a:endParaRPr>
          </a:p>
          <a:p>
            <a:pPr marL="685800" indent="-685800" algn="l">
              <a:lnSpc>
                <a:spcPct val="150000"/>
              </a:lnSpc>
              <a:buFont typeface="Arial"/>
              <a:buChar char="•"/>
            </a:pPr>
            <a:r>
              <a:rPr lang="en">
                <a:solidFill>
                  <a:schemeClr val="bg1"/>
                </a:solidFill>
              </a:rPr>
              <a:t>Control repository settings and access management</a:t>
            </a:r>
            <a:endParaRPr lang="en-US">
              <a:solidFill>
                <a:schemeClr val="bg1"/>
              </a:solidFill>
            </a:endParaRPr>
          </a:p>
          <a:p>
            <a:pPr marL="685800" indent="-685800" algn="l" rtl="0">
              <a:lnSpc>
                <a:spcPct val="150000"/>
              </a:lnSpc>
              <a:spcAft>
                <a:spcPts val="2667"/>
              </a:spcAft>
              <a:buFont typeface="Arial"/>
              <a:buChar char="•"/>
            </a:pPr>
            <a:r>
              <a:rPr lang="en">
                <a:solidFill>
                  <a:schemeClr val="bg1"/>
                </a:solidFill>
              </a:rPr>
              <a:t>Manage policy with automation</a:t>
            </a:r>
          </a:p>
          <a:p>
            <a:pPr marL="685800" indent="-685800">
              <a:lnSpc>
                <a:spcPct val="150000"/>
              </a:lnSpc>
              <a:spcAft>
                <a:spcPts val="2667"/>
              </a:spcAft>
              <a:buFont typeface="Arial"/>
              <a:buChar char="•"/>
            </a:pPr>
            <a:r>
              <a:rPr lang="en">
                <a:solidFill>
                  <a:schemeClr val="bg1"/>
                </a:solidFill>
              </a:rPr>
              <a:t>Use with protected branches &amp; </a:t>
            </a:r>
            <a:r>
              <a:rPr lang="en" err="1">
                <a:solidFill>
                  <a:schemeClr val="bg1"/>
                </a:solidFill>
              </a:rPr>
              <a:t>codeowners</a:t>
            </a:r>
          </a:p>
        </p:txBody>
      </p:sp>
      <p:pic>
        <p:nvPicPr>
          <p:cNvPr id="3" name="Picture 3" descr="Table&#10;&#10;Description automatically generated">
            <a:extLst>
              <a:ext uri="{FF2B5EF4-FFF2-40B4-BE49-F238E27FC236}">
                <a16:creationId xmlns:a16="http://schemas.microsoft.com/office/drawing/2014/main" id="{ECECD7BA-795B-4723-A155-AD6BF1080F89}"/>
              </a:ext>
            </a:extLst>
          </p:cNvPr>
          <p:cNvPicPr>
            <a:picLocks noChangeAspect="1"/>
          </p:cNvPicPr>
          <p:nvPr/>
        </p:nvPicPr>
        <p:blipFill>
          <a:blip r:embed="rId3"/>
          <a:stretch>
            <a:fillRect/>
          </a:stretch>
        </p:blipFill>
        <p:spPr>
          <a:xfrm>
            <a:off x="12851702" y="1234032"/>
            <a:ext cx="10509504" cy="106017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354167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44"/>
          <p:cNvSpPr txBox="1">
            <a:spLocks noGrp="1"/>
          </p:cNvSpPr>
          <p:nvPr>
            <p:ph type="body" idx="1"/>
          </p:nvPr>
        </p:nvSpPr>
        <p:spPr>
          <a:xfrm>
            <a:off x="5171523" y="12771110"/>
            <a:ext cx="17744800" cy="631136"/>
          </a:xfrm>
          <a:prstGeom prst="rect">
            <a:avLst/>
          </a:prstGeom>
        </p:spPr>
        <p:txBody>
          <a:bodyPr spcFirstLastPara="1" wrap="square" lIns="50800" tIns="50800" rIns="50800" bIns="50800" anchor="ctr" anchorCtr="0">
            <a:noAutofit/>
          </a:bodyPr>
          <a:lstStyle/>
          <a:p>
            <a:pPr rtl="0"/>
            <a:r>
              <a:rPr lang="en" sz="3200" b="0">
                <a:hlinkClick r:id="rId3"/>
              </a:rPr>
              <a:t>https://probot.github.io/apps/settings</a:t>
            </a:r>
            <a:endParaRPr lang="en-US" sz="3200" b="0"/>
          </a:p>
        </p:txBody>
      </p:sp>
      <p:pic>
        <p:nvPicPr>
          <p:cNvPr id="1050" name="Google Shape;1050;p144"/>
          <p:cNvPicPr preferRelativeResize="0"/>
          <p:nvPr/>
        </p:nvPicPr>
        <p:blipFill>
          <a:blip r:embed="rId4">
            <a:alphaModFix/>
          </a:blip>
          <a:stretch>
            <a:fillRect/>
          </a:stretch>
        </p:blipFill>
        <p:spPr>
          <a:xfrm>
            <a:off x="5174469" y="2007328"/>
            <a:ext cx="13762151" cy="10299254"/>
          </a:xfrm>
          <a:prstGeom prst="rect">
            <a:avLst/>
          </a:prstGeom>
          <a:noFill/>
          <a:ln>
            <a:solidFill>
              <a:schemeClr val="bg2">
                <a:lumMod val="40000"/>
                <a:lumOff val="60000"/>
              </a:schemeClr>
            </a:solidFill>
          </a:ln>
          <a:effectLst>
            <a:outerShdw blurRad="698500" dist="431800" dir="2700000" algn="tl" rotWithShape="0">
              <a:prstClr val="black">
                <a:alpha val="40000"/>
              </a:prstClr>
            </a:outerShdw>
          </a:effectLst>
        </p:spPr>
      </p:pic>
      <p:sp>
        <p:nvSpPr>
          <p:cNvPr id="2" name="Google Shape;1038;p142">
            <a:extLst>
              <a:ext uri="{FF2B5EF4-FFF2-40B4-BE49-F238E27FC236}">
                <a16:creationId xmlns:a16="http://schemas.microsoft.com/office/drawing/2014/main" id="{65D5DA2F-DFC8-4A50-952F-D0F3AEF5FDD9}"/>
              </a:ext>
            </a:extLst>
          </p:cNvPr>
          <p:cNvSpPr txBox="1">
            <a:spLocks/>
          </p:cNvSpPr>
          <p:nvPr/>
        </p:nvSpPr>
        <p:spPr>
          <a:xfrm>
            <a:off x="-105664" y="40640"/>
            <a:ext cx="24388064" cy="1710944"/>
          </a:xfrm>
          <a:prstGeom prst="rect">
            <a:avLst/>
          </a:prstGeom>
        </p:spPr>
        <p:txBody>
          <a:bodyPr spcFirstLastPara="1" wrap="square" lIns="50800" tIns="50800" rIns="50800" bIns="50800" anchor="ctr" anchorCtr="0">
            <a:noAutofit/>
          </a:bodyPr>
          <a:lstStyle>
            <a:lvl1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1pPr>
            <a:lvl2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2pPr>
            <a:lvl3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3pPr>
            <a:lvl4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4pPr>
            <a:lvl5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5pPr>
            <a:lvl6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6pPr>
            <a:lvl7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7pPr>
            <a:lvl8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8pPr>
            <a:lvl9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9pPr>
          </a:lstStyle>
          <a:p>
            <a:pPr algn="ctr"/>
            <a:r>
              <a:rPr lang="en" sz="9600">
                <a:solidFill>
                  <a:schemeClr val="bg1"/>
                </a:solidFill>
              </a:rPr>
              <a:t>Manage repository settings</a:t>
            </a:r>
            <a:endParaRPr lang="en-US">
              <a:solidFill>
                <a:schemeClr val="bg1"/>
              </a:solidFill>
            </a:endParaRPr>
          </a:p>
        </p:txBody>
      </p:sp>
    </p:spTree>
    <p:extLst>
      <p:ext uri="{BB962C8B-B14F-4D97-AF65-F5344CB8AC3E}">
        <p14:creationId xmlns:p14="http://schemas.microsoft.com/office/powerpoint/2010/main" val="20258692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8" name="Google Shape;1038;p142"/>
          <p:cNvSpPr txBox="1">
            <a:spLocks noGrp="1"/>
          </p:cNvSpPr>
          <p:nvPr>
            <p:ph type="title"/>
          </p:nvPr>
        </p:nvSpPr>
        <p:spPr>
          <a:prstGeom prst="rect">
            <a:avLst/>
          </a:prstGeom>
        </p:spPr>
        <p:txBody>
          <a:bodyPr spcFirstLastPara="1" wrap="square" lIns="50800" tIns="50800" rIns="50800" bIns="50800" anchor="ctr" anchorCtr="0">
            <a:noAutofit/>
          </a:bodyPr>
          <a:lstStyle/>
          <a:p>
            <a:r>
              <a:rPr lang="en" sz="9600"/>
              <a:t>One method to scale policy</a:t>
            </a:r>
            <a:endParaRPr lang="en-US" sz="9600"/>
          </a:p>
        </p:txBody>
      </p:sp>
      <p:sp>
        <p:nvSpPr>
          <p:cNvPr id="1037" name="Google Shape;1037;p142"/>
          <p:cNvSpPr txBox="1">
            <a:spLocks noGrp="1"/>
          </p:cNvSpPr>
          <p:nvPr>
            <p:ph type="body" sz="half" idx="1"/>
          </p:nvPr>
        </p:nvSpPr>
        <p:spPr>
          <a:xfrm>
            <a:off x="13208000" y="942848"/>
            <a:ext cx="10160000" cy="11757152"/>
          </a:xfrm>
          <a:prstGeom prst="rect">
            <a:avLst/>
          </a:prstGeom>
        </p:spPr>
        <p:txBody>
          <a:bodyPr spcFirstLastPara="1" wrap="square" lIns="50800" tIns="50800" rIns="50800" bIns="50800" anchor="ctr" anchorCtr="0">
            <a:noAutofit/>
          </a:bodyPr>
          <a:lstStyle/>
          <a:p>
            <a:pPr marL="685800" indent="-685800">
              <a:lnSpc>
                <a:spcPct val="150000"/>
              </a:lnSpc>
              <a:buFont typeface="Arial"/>
              <a:buChar char="•"/>
            </a:pPr>
            <a:r>
              <a:rPr lang="en"/>
              <a:t>Use a GitHub App</a:t>
            </a:r>
            <a:endParaRPr lang="en-US"/>
          </a:p>
          <a:p>
            <a:pPr marL="685800" indent="-685800">
              <a:lnSpc>
                <a:spcPct val="150000"/>
              </a:lnSpc>
              <a:buFont typeface="Arial"/>
              <a:buChar char="•"/>
            </a:pPr>
            <a:r>
              <a:rPr lang="en"/>
              <a:t>Listen for the new repository creation event</a:t>
            </a:r>
          </a:p>
          <a:p>
            <a:pPr marL="685800" indent="-685800">
              <a:lnSpc>
                <a:spcPct val="150000"/>
              </a:lnSpc>
              <a:buFont typeface="Arial"/>
              <a:buChar char="•"/>
            </a:pPr>
            <a:r>
              <a:rPr lang="en"/>
              <a:t>Apply settings</a:t>
            </a:r>
            <a:endParaRPr/>
          </a:p>
        </p:txBody>
      </p:sp>
    </p:spTree>
    <p:extLst>
      <p:ext uri="{BB962C8B-B14F-4D97-AF65-F5344CB8AC3E}">
        <p14:creationId xmlns:p14="http://schemas.microsoft.com/office/powerpoint/2010/main" val="382257345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143"/>
          <p:cNvSpPr txBox="1">
            <a:spLocks noGrp="1"/>
          </p:cNvSpPr>
          <p:nvPr>
            <p:ph type="body" idx="1"/>
          </p:nvPr>
        </p:nvSpPr>
        <p:spPr>
          <a:xfrm>
            <a:off x="80447" y="12979179"/>
            <a:ext cx="16401624" cy="777440"/>
          </a:xfrm>
          <a:prstGeom prst="rect">
            <a:avLst/>
          </a:prstGeom>
        </p:spPr>
        <p:txBody>
          <a:bodyPr spcFirstLastPara="1" wrap="square" lIns="50800" tIns="50800" rIns="50800" bIns="50800" anchor="ctr" anchorCtr="0">
            <a:noAutofit/>
          </a:bodyPr>
          <a:lstStyle/>
          <a:p>
            <a:pPr rtl="0"/>
            <a:r>
              <a:rPr lang="en" sz="3200" b="0">
                <a:hlinkClick r:id="rId3"/>
              </a:rPr>
              <a:t>https://probot.github.io/apps/prevent-public-repos/</a:t>
            </a:r>
            <a:endParaRPr lang="en-US" sz="3200" b="0"/>
          </a:p>
        </p:txBody>
      </p:sp>
      <p:pic>
        <p:nvPicPr>
          <p:cNvPr id="1044" name="Google Shape;1044;p143"/>
          <p:cNvPicPr preferRelativeResize="0"/>
          <p:nvPr/>
        </p:nvPicPr>
        <p:blipFill>
          <a:blip r:embed="rId4">
            <a:alphaModFix/>
          </a:blip>
          <a:stretch>
            <a:fillRect/>
          </a:stretch>
        </p:blipFill>
        <p:spPr>
          <a:xfrm>
            <a:off x="4512539" y="2066747"/>
            <a:ext cx="15364705" cy="10206554"/>
          </a:xfrm>
          <a:prstGeom prst="rect">
            <a:avLst/>
          </a:prstGeom>
          <a:noFill/>
          <a:ln>
            <a:solidFill>
              <a:schemeClr val="bg2">
                <a:lumMod val="40000"/>
                <a:lumOff val="60000"/>
              </a:schemeClr>
            </a:solidFill>
          </a:ln>
          <a:effectLst>
            <a:outerShdw blurRad="698500" dist="393700" dir="2700000" algn="tl" rotWithShape="0">
              <a:prstClr val="black">
                <a:alpha val="40000"/>
              </a:prstClr>
            </a:outerShdw>
          </a:effectLst>
        </p:spPr>
      </p:pic>
      <p:sp>
        <p:nvSpPr>
          <p:cNvPr id="2" name="Google Shape;1038;p142">
            <a:extLst>
              <a:ext uri="{FF2B5EF4-FFF2-40B4-BE49-F238E27FC236}">
                <a16:creationId xmlns:a16="http://schemas.microsoft.com/office/drawing/2014/main" id="{01F52DA8-7115-41CE-AD00-BE6BE02C7BAC}"/>
              </a:ext>
            </a:extLst>
          </p:cNvPr>
          <p:cNvSpPr txBox="1">
            <a:spLocks/>
          </p:cNvSpPr>
          <p:nvPr/>
        </p:nvSpPr>
        <p:spPr>
          <a:xfrm>
            <a:off x="-8128" y="101600"/>
            <a:ext cx="24388064" cy="1710944"/>
          </a:xfrm>
          <a:prstGeom prst="rect">
            <a:avLst/>
          </a:prstGeom>
        </p:spPr>
        <p:txBody>
          <a:bodyPr spcFirstLastPara="1" wrap="square" lIns="50800" tIns="50800" rIns="50800" bIns="50800" anchor="ctr" anchorCtr="0">
            <a:noAutofit/>
          </a:bodyPr>
          <a:lstStyle>
            <a:lvl1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1pPr>
            <a:lvl2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2pPr>
            <a:lvl3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3pPr>
            <a:lvl4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4pPr>
            <a:lvl5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5pPr>
            <a:lvl6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6pPr>
            <a:lvl7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7pPr>
            <a:lvl8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8pPr>
            <a:lvl9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9pPr>
          </a:lstStyle>
          <a:p>
            <a:pPr algn="ctr"/>
            <a:r>
              <a:rPr lang="en" sz="9600">
                <a:solidFill>
                  <a:schemeClr val="bg1"/>
                </a:solidFill>
              </a:rPr>
              <a:t>Prevent public repositories</a:t>
            </a:r>
            <a:endParaRPr lang="en-US">
              <a:solidFill>
                <a:schemeClr val="bg1"/>
              </a:solidFill>
            </a:endParaRPr>
          </a:p>
        </p:txBody>
      </p:sp>
    </p:spTree>
    <p:extLst>
      <p:ext uri="{BB962C8B-B14F-4D97-AF65-F5344CB8AC3E}">
        <p14:creationId xmlns:p14="http://schemas.microsoft.com/office/powerpoint/2010/main" val="174757834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97258-159D-45F1-9BF1-72B15EF3F177}"/>
              </a:ext>
            </a:extLst>
          </p:cNvPr>
          <p:cNvSpPr>
            <a:spLocks noGrp="1"/>
          </p:cNvSpPr>
          <p:nvPr>
            <p:ph type="title"/>
          </p:nvPr>
        </p:nvSpPr>
        <p:spPr/>
        <p:txBody>
          <a:bodyPr/>
          <a:lstStyle/>
          <a:p>
            <a:r>
              <a:rPr lang="en-US"/>
              <a:t>Protect branches</a:t>
            </a:r>
          </a:p>
        </p:txBody>
      </p:sp>
      <p:sp>
        <p:nvSpPr>
          <p:cNvPr id="3" name="Footer Placeholder 2">
            <a:extLst>
              <a:ext uri="{FF2B5EF4-FFF2-40B4-BE49-F238E27FC236}">
                <a16:creationId xmlns:a16="http://schemas.microsoft.com/office/drawing/2014/main" id="{3EF803C5-FADC-474C-882B-877352D17DFA}"/>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161316208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6" name="Google Shape;1097;p151">
            <a:extLst>
              <a:ext uri="{FF2B5EF4-FFF2-40B4-BE49-F238E27FC236}">
                <a16:creationId xmlns:a16="http://schemas.microsoft.com/office/drawing/2014/main" id="{F7893067-3C59-4A30-824E-631AE5828044}"/>
              </a:ext>
            </a:extLst>
          </p:cNvPr>
          <p:cNvSpPr txBox="1">
            <a:spLocks noGrp="1"/>
          </p:cNvSpPr>
          <p:nvPr>
            <p:ph type="body" sz="half" idx="1"/>
          </p:nvPr>
        </p:nvSpPr>
        <p:spPr>
          <a:xfrm>
            <a:off x="12597241" y="1245199"/>
            <a:ext cx="11415058" cy="11684000"/>
          </a:xfrm>
          <a:prstGeom prst="rect">
            <a:avLst/>
          </a:prstGeom>
        </p:spPr>
        <p:txBody>
          <a:bodyPr spcFirstLastPara="1" wrap="square" lIns="50800" tIns="50800" rIns="50800" bIns="50800" anchor="ctr" anchorCtr="0">
            <a:noAutofit/>
          </a:bodyPr>
          <a:lstStyle/>
          <a:p>
            <a:pPr marL="685800" indent="-685800" rtl="0">
              <a:lnSpc>
                <a:spcPct val="150000"/>
              </a:lnSpc>
              <a:buFont typeface="Arial"/>
              <a:buChar char="•"/>
            </a:pPr>
            <a:r>
              <a:rPr lang="en">
                <a:solidFill>
                  <a:schemeClr val="bg1"/>
                </a:solidFill>
              </a:rPr>
              <a:t>Protect certain branches</a:t>
            </a:r>
            <a:endParaRPr lang="en-US">
              <a:solidFill>
                <a:schemeClr val="bg1"/>
              </a:solidFill>
            </a:endParaRPr>
          </a:p>
          <a:p>
            <a:pPr marL="685800" indent="-685800">
              <a:lnSpc>
                <a:spcPct val="150000"/>
              </a:lnSpc>
              <a:buFont typeface="Arial"/>
              <a:buChar char="•"/>
            </a:pPr>
            <a:r>
              <a:rPr lang="en">
                <a:solidFill>
                  <a:schemeClr val="bg1"/>
                </a:solidFill>
              </a:rPr>
              <a:t>Many options for requirements</a:t>
            </a:r>
          </a:p>
          <a:p>
            <a:pPr marL="685800" indent="-685800">
              <a:lnSpc>
                <a:spcPct val="150000"/>
              </a:lnSpc>
              <a:buFont typeface="Arial"/>
              <a:buChar char="•"/>
            </a:pPr>
            <a:r>
              <a:rPr lang="en">
                <a:solidFill>
                  <a:schemeClr val="bg1"/>
                </a:solidFill>
              </a:rPr>
              <a:t>Doesn't affect branch creation</a:t>
            </a:r>
          </a:p>
        </p:txBody>
      </p:sp>
      <p:sp>
        <p:nvSpPr>
          <p:cNvPr id="9" name="Title 8">
            <a:extLst>
              <a:ext uri="{FF2B5EF4-FFF2-40B4-BE49-F238E27FC236}">
                <a16:creationId xmlns:a16="http://schemas.microsoft.com/office/drawing/2014/main" id="{6F490539-EE7B-4CEF-AAAF-BAD85833DD3F}"/>
              </a:ext>
            </a:extLst>
          </p:cNvPr>
          <p:cNvSpPr>
            <a:spLocks noGrp="1"/>
          </p:cNvSpPr>
          <p:nvPr>
            <p:ph type="title"/>
          </p:nvPr>
        </p:nvSpPr>
        <p:spPr>
          <a:xfrm>
            <a:off x="556825" y="853068"/>
            <a:ext cx="10966823" cy="11684000"/>
          </a:xfrm>
        </p:spPr>
        <p:txBody>
          <a:bodyPr>
            <a:normAutofit/>
          </a:bodyPr>
          <a:lstStyle/>
          <a:p>
            <a:r>
              <a:rPr lang="en-US" sz="9600"/>
              <a:t>About protected branches</a:t>
            </a:r>
          </a:p>
        </p:txBody>
      </p:sp>
    </p:spTree>
    <p:extLst>
      <p:ext uri="{BB962C8B-B14F-4D97-AF65-F5344CB8AC3E}">
        <p14:creationId xmlns:p14="http://schemas.microsoft.com/office/powerpoint/2010/main" val="325987887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pic>
        <p:nvPicPr>
          <p:cNvPr id="2" name="Picture 2" descr="Graphical user interface, text, application, email&#10;&#10;Description automatically generated">
            <a:extLst>
              <a:ext uri="{FF2B5EF4-FFF2-40B4-BE49-F238E27FC236}">
                <a16:creationId xmlns:a16="http://schemas.microsoft.com/office/drawing/2014/main" id="{CD84CBA9-14AA-4447-BF40-317B1C8408F8}"/>
              </a:ext>
            </a:extLst>
          </p:cNvPr>
          <p:cNvPicPr>
            <a:picLocks noChangeAspect="1"/>
          </p:cNvPicPr>
          <p:nvPr/>
        </p:nvPicPr>
        <p:blipFill rotWithShape="1">
          <a:blip r:embed="rId3"/>
          <a:srcRect l="997" r="5683" b="-132"/>
          <a:stretch/>
        </p:blipFill>
        <p:spPr>
          <a:xfrm>
            <a:off x="12447737" y="2188229"/>
            <a:ext cx="11199548" cy="9026878"/>
          </a:xfrm>
          <a:prstGeom prst="rect">
            <a:avLst/>
          </a:prstGeom>
          <a:ln>
            <a:solidFill>
              <a:schemeClr val="bg2">
                <a:lumMod val="40000"/>
                <a:lumOff val="60000"/>
              </a:schemeClr>
            </a:solidFill>
          </a:ln>
          <a:effectLst>
            <a:outerShdw blurRad="698500" dist="495300" dir="2700000" algn="tl" rotWithShape="0">
              <a:prstClr val="black">
                <a:alpha val="40000"/>
              </a:prstClr>
            </a:outerShdw>
          </a:effectLst>
        </p:spPr>
      </p:pic>
      <p:sp>
        <p:nvSpPr>
          <p:cNvPr id="6" name="Text Placeholder 5">
            <a:extLst>
              <a:ext uri="{FF2B5EF4-FFF2-40B4-BE49-F238E27FC236}">
                <a16:creationId xmlns:a16="http://schemas.microsoft.com/office/drawing/2014/main" id="{6B615D09-18E9-41A8-988F-D98506291BE0}"/>
              </a:ext>
            </a:extLst>
          </p:cNvPr>
          <p:cNvSpPr>
            <a:spLocks noGrp="1"/>
          </p:cNvSpPr>
          <p:nvPr>
            <p:ph type="body" sz="half" idx="1"/>
          </p:nvPr>
        </p:nvSpPr>
        <p:spPr>
          <a:xfrm>
            <a:off x="736216" y="3400747"/>
            <a:ext cx="10160000" cy="9054353"/>
          </a:xfrm>
        </p:spPr>
        <p:txBody>
          <a:bodyPr/>
          <a:lstStyle/>
          <a:p>
            <a:pPr marL="685800" indent="-685800">
              <a:lnSpc>
                <a:spcPct val="150000"/>
              </a:lnSpc>
              <a:buFont typeface="Arial"/>
              <a:buChar char="•"/>
            </a:pPr>
            <a:r>
              <a:rPr lang="en-US"/>
              <a:t>Repository settings</a:t>
            </a:r>
          </a:p>
          <a:p>
            <a:pPr marL="685800" indent="-685800">
              <a:lnSpc>
                <a:spcPct val="150000"/>
              </a:lnSpc>
              <a:buFont typeface="Arial"/>
              <a:buChar char="•"/>
            </a:pPr>
            <a:r>
              <a:rPr lang="en-US"/>
              <a:t>Admins only</a:t>
            </a:r>
          </a:p>
          <a:p>
            <a:pPr marL="685800" indent="-685800">
              <a:lnSpc>
                <a:spcPct val="150000"/>
              </a:lnSpc>
              <a:buFont typeface="Arial"/>
              <a:buChar char="•"/>
            </a:pPr>
            <a:r>
              <a:rPr lang="en-US"/>
              <a:t>Name pattern options</a:t>
            </a:r>
          </a:p>
          <a:p>
            <a:pPr marL="685800" indent="-685800">
              <a:lnSpc>
                <a:spcPct val="150000"/>
              </a:lnSpc>
              <a:buFont typeface="Arial"/>
              <a:buChar char="•"/>
            </a:pPr>
            <a:r>
              <a:rPr lang="en-US"/>
              <a:t>Limit merging &amp; committing, not creating</a:t>
            </a:r>
          </a:p>
        </p:txBody>
      </p:sp>
      <p:sp>
        <p:nvSpPr>
          <p:cNvPr id="9" name="Text Placeholder 5">
            <a:extLst>
              <a:ext uri="{FF2B5EF4-FFF2-40B4-BE49-F238E27FC236}">
                <a16:creationId xmlns:a16="http://schemas.microsoft.com/office/drawing/2014/main" id="{C089596D-721F-4B8C-8D90-A6039D944C8C}"/>
              </a:ext>
            </a:extLst>
          </p:cNvPr>
          <p:cNvSpPr txBox="1">
            <a:spLocks/>
          </p:cNvSpPr>
          <p:nvPr/>
        </p:nvSpPr>
        <p:spPr>
          <a:xfrm>
            <a:off x="380229" y="350179"/>
            <a:ext cx="11663798" cy="337797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noAutofit/>
          </a:bodyPr>
          <a:lstStyle>
            <a:lvl1pPr marL="0" marR="0" indent="0" algn="l"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2F363D"/>
                </a:solidFill>
                <a:uFillTx/>
                <a:latin typeface="+mn-lt"/>
                <a:ea typeface="+mn-ea"/>
                <a:cs typeface="+mn-cs"/>
                <a:sym typeface="Helvetica Neue"/>
              </a:defRPr>
            </a:lvl1pPr>
            <a:lvl2pPr marL="0" marR="0" indent="0" algn="l"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2F363D"/>
                </a:solidFill>
                <a:uFillTx/>
                <a:latin typeface="+mn-lt"/>
                <a:ea typeface="+mn-ea"/>
                <a:cs typeface="+mn-cs"/>
                <a:sym typeface="Helvetica Neue"/>
              </a:defRPr>
            </a:lvl2pPr>
            <a:lvl3pPr marL="0" marR="0" indent="0" algn="l"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2F363D"/>
                </a:solidFill>
                <a:uFillTx/>
                <a:latin typeface="+mn-lt"/>
                <a:ea typeface="+mn-ea"/>
                <a:cs typeface="+mn-cs"/>
                <a:sym typeface="Helvetica Neue"/>
              </a:defRPr>
            </a:lvl3pPr>
            <a:lvl4pPr marL="0" marR="0" indent="0" algn="l"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2F363D"/>
                </a:solidFill>
                <a:uFillTx/>
                <a:latin typeface="+mn-lt"/>
                <a:ea typeface="+mn-ea"/>
                <a:cs typeface="+mn-cs"/>
                <a:sym typeface="Helvetica Neue"/>
              </a:defRPr>
            </a:lvl4pPr>
            <a:lvl5pPr marL="0" marR="0" indent="0" algn="l"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2F363D"/>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pPr>
              <a:lnSpc>
                <a:spcPct val="100000"/>
              </a:lnSpc>
            </a:pPr>
            <a:r>
              <a:rPr lang="en-US" sz="9600" b="1"/>
              <a:t>Implement branch protection</a:t>
            </a:r>
            <a:endParaRPr lang="en-US" sz="9600"/>
          </a:p>
        </p:txBody>
      </p:sp>
    </p:spTree>
    <p:extLst>
      <p:ext uri="{BB962C8B-B14F-4D97-AF65-F5344CB8AC3E}">
        <p14:creationId xmlns:p14="http://schemas.microsoft.com/office/powerpoint/2010/main" val="104205413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148"/>
          <p:cNvSpPr txBox="1">
            <a:spLocks noGrp="1"/>
          </p:cNvSpPr>
          <p:nvPr>
            <p:ph type="title"/>
          </p:nvPr>
        </p:nvSpPr>
        <p:spPr>
          <a:prstGeom prst="rect">
            <a:avLst/>
          </a:prstGeom>
        </p:spPr>
        <p:txBody>
          <a:bodyPr spcFirstLastPara="1" wrap="square" lIns="50800" tIns="50800" rIns="50800" bIns="50800" anchor="ctr" anchorCtr="0">
            <a:noAutofit/>
          </a:bodyPr>
          <a:lstStyle/>
          <a:p>
            <a:pPr rtl="0"/>
            <a:r>
              <a:rPr lang="en" sz="9600" dirty="0">
                <a:solidFill>
                  <a:schemeClr val="bg1"/>
                </a:solidFill>
              </a:rPr>
              <a:t>Thoughts on branch protection</a:t>
            </a:r>
            <a:endParaRPr lang="en-US" sz="9600" dirty="0">
              <a:solidFill>
                <a:schemeClr val="bg1"/>
              </a:solidFill>
            </a:endParaRPr>
          </a:p>
        </p:txBody>
      </p:sp>
      <p:sp>
        <p:nvSpPr>
          <p:cNvPr id="3" name="Google Shape;1097;p151">
            <a:extLst>
              <a:ext uri="{FF2B5EF4-FFF2-40B4-BE49-F238E27FC236}">
                <a16:creationId xmlns:a16="http://schemas.microsoft.com/office/drawing/2014/main" id="{8C279184-3647-434A-9F99-6B589A2A6C4E}"/>
              </a:ext>
            </a:extLst>
          </p:cNvPr>
          <p:cNvSpPr txBox="1">
            <a:spLocks/>
          </p:cNvSpPr>
          <p:nvPr/>
        </p:nvSpPr>
        <p:spPr>
          <a:xfrm>
            <a:off x="12656489" y="860085"/>
            <a:ext cx="11415058" cy="116840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spcFirstLastPara="1" wrap="square" lIns="50800" tIns="50800" rIns="50800" bIns="50800" anchor="ctr" anchorCtr="0">
            <a:noAutofit/>
          </a:bodyPr>
          <a:lstStyle>
            <a:lvl1pPr marL="0" marR="0" indent="0" algn="l"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2F363D"/>
                </a:solidFill>
                <a:uFillTx/>
                <a:latin typeface="+mn-lt"/>
                <a:ea typeface="+mn-ea"/>
                <a:cs typeface="+mn-cs"/>
                <a:sym typeface="Helvetica Neue"/>
              </a:defRPr>
            </a:lvl1pPr>
            <a:lvl2pPr marL="0" marR="0" indent="0" algn="l"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2F363D"/>
                </a:solidFill>
                <a:uFillTx/>
                <a:latin typeface="+mn-lt"/>
                <a:ea typeface="+mn-ea"/>
                <a:cs typeface="+mn-cs"/>
                <a:sym typeface="Helvetica Neue"/>
              </a:defRPr>
            </a:lvl2pPr>
            <a:lvl3pPr marL="0" marR="0" indent="0" algn="l"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2F363D"/>
                </a:solidFill>
                <a:uFillTx/>
                <a:latin typeface="+mn-lt"/>
                <a:ea typeface="+mn-ea"/>
                <a:cs typeface="+mn-cs"/>
                <a:sym typeface="Helvetica Neue"/>
              </a:defRPr>
            </a:lvl3pPr>
            <a:lvl4pPr marL="0" marR="0" indent="0" algn="l"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2F363D"/>
                </a:solidFill>
                <a:uFillTx/>
                <a:latin typeface="+mn-lt"/>
                <a:ea typeface="+mn-ea"/>
                <a:cs typeface="+mn-cs"/>
                <a:sym typeface="Helvetica Neue"/>
              </a:defRPr>
            </a:lvl4pPr>
            <a:lvl5pPr marL="0" marR="0" indent="0" algn="l"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2F363D"/>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pPr marL="685800" indent="-685800">
              <a:lnSpc>
                <a:spcPct val="150000"/>
              </a:lnSpc>
              <a:buFont typeface="Arial"/>
              <a:buChar char="•"/>
            </a:pPr>
            <a:r>
              <a:rPr lang="en">
                <a:solidFill>
                  <a:schemeClr val="bg1"/>
                </a:solidFill>
              </a:rPr>
              <a:t>Protect the default branch</a:t>
            </a:r>
          </a:p>
          <a:p>
            <a:pPr marL="685800" indent="-685800">
              <a:lnSpc>
                <a:spcPct val="150000"/>
              </a:lnSpc>
              <a:buFont typeface="Arial"/>
              <a:buChar char="•"/>
            </a:pPr>
            <a:r>
              <a:rPr lang="en">
                <a:solidFill>
                  <a:schemeClr val="bg1"/>
                </a:solidFill>
              </a:rPr>
              <a:t>New and existing repositories</a:t>
            </a:r>
          </a:p>
          <a:p>
            <a:pPr marL="685800" indent="-685800">
              <a:lnSpc>
                <a:spcPct val="150000"/>
              </a:lnSpc>
              <a:buFont typeface="Arial"/>
              <a:buChar char="•"/>
            </a:pPr>
            <a:r>
              <a:rPr lang="en">
                <a:solidFill>
                  <a:schemeClr val="bg1"/>
                </a:solidFill>
              </a:rPr>
              <a:t>Leverage automation</a:t>
            </a:r>
          </a:p>
        </p:txBody>
      </p:sp>
    </p:spTree>
    <p:extLst>
      <p:ext uri="{BB962C8B-B14F-4D97-AF65-F5344CB8AC3E}">
        <p14:creationId xmlns:p14="http://schemas.microsoft.com/office/powerpoint/2010/main" val="16732414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44018-C0EA-0F48-94C5-800606FC94E1}"/>
              </a:ext>
            </a:extLst>
          </p:cNvPr>
          <p:cNvSpPr>
            <a:spLocks noGrp="1"/>
          </p:cNvSpPr>
          <p:nvPr>
            <p:ph type="title"/>
          </p:nvPr>
        </p:nvSpPr>
        <p:spPr/>
        <p:txBody>
          <a:bodyPr/>
          <a:lstStyle/>
          <a:p>
            <a:r>
              <a:rPr lang="en-US"/>
              <a:t>Repository and policy management</a:t>
            </a:r>
          </a:p>
        </p:txBody>
      </p:sp>
      <p:sp>
        <p:nvSpPr>
          <p:cNvPr id="3" name="Text Placeholder 2">
            <a:extLst>
              <a:ext uri="{FF2B5EF4-FFF2-40B4-BE49-F238E27FC236}">
                <a16:creationId xmlns:a16="http://schemas.microsoft.com/office/drawing/2014/main" id="{AC485A2E-6347-554B-9010-9AC66B1E28DA}"/>
              </a:ext>
            </a:extLst>
          </p:cNvPr>
          <p:cNvSpPr>
            <a:spLocks noGrp="1"/>
          </p:cNvSpPr>
          <p:nvPr>
            <p:ph type="body" sz="quarter" idx="10"/>
          </p:nvPr>
        </p:nvSpPr>
        <p:spPr/>
        <p:txBody>
          <a:bodyPr/>
          <a:lstStyle/>
          <a:p>
            <a:r>
              <a:rPr lang="en-US">
                <a:latin typeface="Consolas"/>
              </a:rPr>
              <a:t>GitHub Bootcamp</a:t>
            </a:r>
          </a:p>
        </p:txBody>
      </p:sp>
      <p:sp>
        <p:nvSpPr>
          <p:cNvPr id="4" name="Text Placeholder 3">
            <a:extLst>
              <a:ext uri="{FF2B5EF4-FFF2-40B4-BE49-F238E27FC236}">
                <a16:creationId xmlns:a16="http://schemas.microsoft.com/office/drawing/2014/main" id="{AE930BFD-E553-9447-A127-C33A0B7899DD}"/>
              </a:ext>
            </a:extLst>
          </p:cNvPr>
          <p:cNvSpPr>
            <a:spLocks noGrp="1"/>
          </p:cNvSpPr>
          <p:nvPr>
            <p:ph type="body" sz="quarter" idx="11"/>
          </p:nvPr>
        </p:nvSpPr>
        <p:spPr/>
        <p:txBody>
          <a:bodyPr/>
          <a:lstStyle/>
          <a:p>
            <a:r>
              <a:rPr lang="en-US">
                <a:latin typeface="Consolas"/>
              </a:rPr>
              <a:t>@presenter name (optional)</a:t>
            </a:r>
          </a:p>
        </p:txBody>
      </p:sp>
    </p:spTree>
    <p:extLst>
      <p:ext uri="{BB962C8B-B14F-4D97-AF65-F5344CB8AC3E}">
        <p14:creationId xmlns:p14="http://schemas.microsoft.com/office/powerpoint/2010/main" val="282935525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4" name="Google Shape;1084;p149"/>
          <p:cNvSpPr txBox="1">
            <a:spLocks noGrp="1"/>
          </p:cNvSpPr>
          <p:nvPr>
            <p:ph type="title" idx="4294967295"/>
          </p:nvPr>
        </p:nvSpPr>
        <p:spPr>
          <a:xfrm>
            <a:off x="635955" y="5414211"/>
            <a:ext cx="12222163" cy="2241550"/>
          </a:xfrm>
          <a:prstGeom prst="rect">
            <a:avLst/>
          </a:prstGeom>
        </p:spPr>
        <p:txBody>
          <a:bodyPr spcFirstLastPara="1" wrap="square" lIns="50800" tIns="50800" rIns="50800" bIns="50800" anchor="t" anchorCtr="0">
            <a:noAutofit/>
          </a:bodyPr>
          <a:lstStyle/>
          <a:p>
            <a:r>
              <a:rPr lang="en" sz="4400">
                <a:solidFill>
                  <a:srgbClr val="23292E"/>
                </a:solidFill>
              </a:rPr>
              <a:t>Automatic branch protection</a:t>
            </a:r>
            <a:endParaRPr lang="en-US" sz="4400">
              <a:solidFill>
                <a:srgbClr val="23292E"/>
              </a:solidFill>
            </a:endParaRPr>
          </a:p>
        </p:txBody>
      </p:sp>
      <p:pic>
        <p:nvPicPr>
          <p:cNvPr id="2" name="Picture 2" descr="Graphical user interface, text&#10;&#10;Description automatically generated">
            <a:extLst>
              <a:ext uri="{FF2B5EF4-FFF2-40B4-BE49-F238E27FC236}">
                <a16:creationId xmlns:a16="http://schemas.microsoft.com/office/drawing/2014/main" id="{0E31AA3F-8FBC-4765-BE92-80EC2C595264}"/>
              </a:ext>
            </a:extLst>
          </p:cNvPr>
          <p:cNvPicPr>
            <a:picLocks noChangeAspect="1"/>
          </p:cNvPicPr>
          <p:nvPr/>
        </p:nvPicPr>
        <p:blipFill>
          <a:blip r:embed="rId3"/>
          <a:stretch>
            <a:fillRect/>
          </a:stretch>
        </p:blipFill>
        <p:spPr>
          <a:xfrm>
            <a:off x="12008639" y="1063740"/>
            <a:ext cx="10856258" cy="113538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5033523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97258-159D-45F1-9BF1-72B15EF3F177}"/>
              </a:ext>
            </a:extLst>
          </p:cNvPr>
          <p:cNvSpPr>
            <a:spLocks noGrp="1"/>
          </p:cNvSpPr>
          <p:nvPr>
            <p:ph type="title"/>
          </p:nvPr>
        </p:nvSpPr>
        <p:spPr/>
        <p:txBody>
          <a:bodyPr/>
          <a:lstStyle/>
          <a:p>
            <a:r>
              <a:rPr lang="en-US"/>
              <a:t>Forks vs branch</a:t>
            </a:r>
            <a:r>
              <a:rPr lang="en-US" sz="9600"/>
              <a:t>es</a:t>
            </a:r>
            <a:endParaRPr lang="en-US"/>
          </a:p>
        </p:txBody>
      </p:sp>
      <p:sp>
        <p:nvSpPr>
          <p:cNvPr id="3" name="Footer Placeholder 2">
            <a:extLst>
              <a:ext uri="{FF2B5EF4-FFF2-40B4-BE49-F238E27FC236}">
                <a16:creationId xmlns:a16="http://schemas.microsoft.com/office/drawing/2014/main" id="{3EF803C5-FADC-474C-882B-877352D17DFA}"/>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410532513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152"/>
          <p:cNvSpPr txBox="1">
            <a:spLocks noGrp="1"/>
          </p:cNvSpPr>
          <p:nvPr>
            <p:ph type="title"/>
          </p:nvPr>
        </p:nvSpPr>
        <p:spPr>
          <a:prstGeom prst="rect">
            <a:avLst/>
          </a:prstGeom>
        </p:spPr>
        <p:txBody>
          <a:bodyPr spcFirstLastPara="1" wrap="square" lIns="50800" tIns="50800" rIns="50800" bIns="50800" anchor="ctr" anchorCtr="0">
            <a:noAutofit/>
          </a:bodyPr>
          <a:lstStyle/>
          <a:p>
            <a:r>
              <a:rPr lang="en-US" sz="9600"/>
              <a:t>Know when to branch and fork</a:t>
            </a:r>
            <a:endParaRPr lang="en-US"/>
          </a:p>
        </p:txBody>
      </p:sp>
      <p:sp>
        <p:nvSpPr>
          <p:cNvPr id="1103" name="Google Shape;1103;p152"/>
          <p:cNvSpPr txBox="1">
            <a:spLocks noGrp="1"/>
          </p:cNvSpPr>
          <p:nvPr>
            <p:ph type="body" sz="half" idx="1"/>
          </p:nvPr>
        </p:nvSpPr>
        <p:spPr>
          <a:prstGeom prst="rect">
            <a:avLst/>
          </a:prstGeom>
        </p:spPr>
        <p:txBody>
          <a:bodyPr spcFirstLastPara="1" wrap="square" lIns="50800" tIns="50800" rIns="50800" bIns="50800" anchor="ctr" anchorCtr="0">
            <a:noAutofit/>
          </a:bodyPr>
          <a:lstStyle/>
          <a:p>
            <a:pPr marL="685800" indent="-685800">
              <a:lnSpc>
                <a:spcPct val="150000"/>
              </a:lnSpc>
              <a:spcAft>
                <a:spcPts val="1067"/>
              </a:spcAft>
              <a:buFont typeface="Arial"/>
              <a:buChar char="•"/>
            </a:pPr>
            <a:r>
              <a:rPr lang="en" dirty="0"/>
              <a:t>Considerations &amp; complications</a:t>
            </a:r>
          </a:p>
          <a:p>
            <a:pPr marL="685800" indent="-685800">
              <a:lnSpc>
                <a:spcPct val="150000"/>
              </a:lnSpc>
              <a:spcAft>
                <a:spcPts val="1067"/>
              </a:spcAft>
              <a:buFont typeface="Arial"/>
              <a:buChar char="•"/>
            </a:pPr>
            <a:r>
              <a:rPr lang="en" dirty="0"/>
              <a:t>Access management</a:t>
            </a:r>
          </a:p>
          <a:p>
            <a:pPr marL="685800" indent="-685800">
              <a:lnSpc>
                <a:spcPct val="150000"/>
              </a:lnSpc>
              <a:spcAft>
                <a:spcPts val="1067"/>
              </a:spcAft>
              <a:buFont typeface="Arial"/>
              <a:buChar char="•"/>
            </a:pPr>
            <a:r>
              <a:rPr lang="en" dirty="0"/>
              <a:t>Branch when possible</a:t>
            </a:r>
          </a:p>
          <a:p>
            <a:pPr marL="685800" indent="-685800">
              <a:lnSpc>
                <a:spcPct val="150000"/>
              </a:lnSpc>
              <a:spcAft>
                <a:spcPts val="1067"/>
              </a:spcAft>
              <a:buFont typeface="Arial"/>
              <a:buChar char="•"/>
            </a:pPr>
            <a:r>
              <a:rPr lang="en" dirty="0"/>
              <a:t>When forking is necessary</a:t>
            </a:r>
            <a:endParaRPr dirty="0"/>
          </a:p>
        </p:txBody>
      </p:sp>
    </p:spTree>
    <p:extLst>
      <p:ext uri="{BB962C8B-B14F-4D97-AF65-F5344CB8AC3E}">
        <p14:creationId xmlns:p14="http://schemas.microsoft.com/office/powerpoint/2010/main" val="376017173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97258-159D-45F1-9BF1-72B15EF3F177}"/>
              </a:ext>
            </a:extLst>
          </p:cNvPr>
          <p:cNvSpPr>
            <a:spLocks noGrp="1"/>
          </p:cNvSpPr>
          <p:nvPr>
            <p:ph type="title"/>
          </p:nvPr>
        </p:nvSpPr>
        <p:spPr/>
        <p:txBody>
          <a:bodyPr/>
          <a:lstStyle/>
          <a:p>
            <a:r>
              <a:rPr lang="en-US"/>
              <a:t>Repository topics</a:t>
            </a:r>
          </a:p>
        </p:txBody>
      </p:sp>
      <p:sp>
        <p:nvSpPr>
          <p:cNvPr id="3" name="Footer Placeholder 2">
            <a:extLst>
              <a:ext uri="{FF2B5EF4-FFF2-40B4-BE49-F238E27FC236}">
                <a16:creationId xmlns:a16="http://schemas.microsoft.com/office/drawing/2014/main" id="{3EF803C5-FADC-474C-882B-877352D17DFA}"/>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106377668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155"/>
          <p:cNvSpPr txBox="1">
            <a:spLocks noGrp="1"/>
          </p:cNvSpPr>
          <p:nvPr>
            <p:ph type="title"/>
          </p:nvPr>
        </p:nvSpPr>
        <p:spPr>
          <a:prstGeom prst="rect">
            <a:avLst/>
          </a:prstGeom>
        </p:spPr>
        <p:txBody>
          <a:bodyPr spcFirstLastPara="1" wrap="square" lIns="50800" tIns="50800" rIns="50800" bIns="50800" anchor="ctr" anchorCtr="0">
            <a:noAutofit/>
          </a:bodyPr>
          <a:lstStyle/>
          <a:p>
            <a:r>
              <a:rPr lang="en" sz="9600">
                <a:solidFill>
                  <a:schemeClr val="bg1"/>
                </a:solidFill>
              </a:rPr>
              <a:t>Group repos with topics</a:t>
            </a:r>
            <a:endParaRPr lang="en-US" sz="9600">
              <a:solidFill>
                <a:schemeClr val="bg1"/>
              </a:solidFill>
            </a:endParaRPr>
          </a:p>
        </p:txBody>
      </p:sp>
      <p:sp>
        <p:nvSpPr>
          <p:cNvPr id="1123" name="Google Shape;1123;p155"/>
          <p:cNvSpPr txBox="1">
            <a:spLocks noGrp="1"/>
          </p:cNvSpPr>
          <p:nvPr>
            <p:ph type="body" sz="half" idx="1"/>
          </p:nvPr>
        </p:nvSpPr>
        <p:spPr>
          <a:xfrm>
            <a:off x="12580471" y="1016000"/>
            <a:ext cx="10787529" cy="11684000"/>
          </a:xfrm>
          <a:prstGeom prst="rect">
            <a:avLst/>
          </a:prstGeom>
        </p:spPr>
        <p:txBody>
          <a:bodyPr spcFirstLastPara="1" wrap="square" lIns="50800" tIns="50800" rIns="50800" bIns="50800" anchor="ctr" anchorCtr="0">
            <a:noAutofit/>
          </a:bodyPr>
          <a:lstStyle/>
          <a:p>
            <a:pPr marL="571500" indent="-571500">
              <a:lnSpc>
                <a:spcPct val="100000"/>
              </a:lnSpc>
              <a:spcBef>
                <a:spcPts val="4000"/>
              </a:spcBef>
              <a:buFont typeface="Arial"/>
              <a:buChar char="•"/>
            </a:pPr>
            <a:r>
              <a:rPr lang="en-US">
                <a:solidFill>
                  <a:schemeClr val="bg1"/>
                </a:solidFill>
                <a:latin typeface="Helvetica Neue"/>
                <a:ea typeface="Roboto Mono"/>
                <a:cs typeface="Roboto Mono"/>
                <a:sym typeface="Roboto Mono"/>
              </a:rPr>
              <a:t>App</a:t>
            </a:r>
            <a:endParaRPr lang="en-US">
              <a:solidFill>
                <a:schemeClr val="bg1"/>
              </a:solidFill>
              <a:latin typeface="Helvetica Neue"/>
              <a:ea typeface="Roboto Mono"/>
              <a:cs typeface="Roboto Mono"/>
            </a:endParaRPr>
          </a:p>
          <a:p>
            <a:pPr marL="571500" indent="-571500">
              <a:lnSpc>
                <a:spcPct val="100000"/>
              </a:lnSpc>
              <a:spcBef>
                <a:spcPts val="4000"/>
              </a:spcBef>
              <a:buFont typeface="Arial"/>
              <a:buChar char="•"/>
            </a:pPr>
            <a:r>
              <a:rPr lang="en-US">
                <a:solidFill>
                  <a:schemeClr val="bg1"/>
                </a:solidFill>
                <a:latin typeface="Helvetica Neue"/>
                <a:ea typeface="Roboto Mono"/>
                <a:cs typeface="Roboto Mono"/>
                <a:sym typeface="Roboto Mono"/>
              </a:rPr>
              <a:t>Database</a:t>
            </a:r>
            <a:endParaRPr lang="en-US">
              <a:solidFill>
                <a:schemeClr val="bg1"/>
              </a:solidFill>
              <a:latin typeface="Helvetica Neue"/>
              <a:ea typeface="Roboto Mono"/>
              <a:cs typeface="Roboto Mono"/>
            </a:endParaRPr>
          </a:p>
          <a:p>
            <a:pPr marL="571500" indent="-571500">
              <a:lnSpc>
                <a:spcPct val="100000"/>
              </a:lnSpc>
              <a:spcBef>
                <a:spcPts val="4000"/>
              </a:spcBef>
              <a:buFont typeface="Arial"/>
              <a:buChar char="•"/>
            </a:pPr>
            <a:r>
              <a:rPr lang="en-US">
                <a:solidFill>
                  <a:schemeClr val="bg1"/>
                </a:solidFill>
                <a:latin typeface="Helvetica Neue"/>
                <a:ea typeface="Roboto Mono"/>
                <a:cs typeface="Roboto Mono"/>
                <a:sym typeface="Roboto Mono"/>
              </a:rPr>
              <a:t>IT</a:t>
            </a:r>
            <a:endParaRPr lang="en-US">
              <a:solidFill>
                <a:schemeClr val="bg1"/>
              </a:solidFill>
              <a:latin typeface="Helvetica Neue"/>
              <a:ea typeface="Roboto Mono"/>
              <a:cs typeface="Roboto Mono"/>
            </a:endParaRPr>
          </a:p>
          <a:p>
            <a:pPr marL="571500" indent="-571500">
              <a:lnSpc>
                <a:spcPct val="100000"/>
              </a:lnSpc>
              <a:spcBef>
                <a:spcPts val="4000"/>
              </a:spcBef>
              <a:buFont typeface="Arial"/>
              <a:buChar char="•"/>
            </a:pPr>
            <a:r>
              <a:rPr lang="en-US">
                <a:solidFill>
                  <a:schemeClr val="bg1"/>
                </a:solidFill>
                <a:latin typeface="Helvetica Neue"/>
                <a:ea typeface="Roboto Mono"/>
                <a:cs typeface="Roboto Mono"/>
                <a:sym typeface="Roboto Mono"/>
              </a:rPr>
              <a:t>services</a:t>
            </a:r>
            <a:endParaRPr lang="en-US">
              <a:solidFill>
                <a:schemeClr val="bg1"/>
              </a:solidFill>
              <a:latin typeface="Helvetica Neue"/>
              <a:ea typeface="Roboto Mono"/>
              <a:cs typeface="Roboto Mono"/>
            </a:endParaRPr>
          </a:p>
        </p:txBody>
      </p:sp>
    </p:spTree>
    <p:extLst>
      <p:ext uri="{BB962C8B-B14F-4D97-AF65-F5344CB8AC3E}">
        <p14:creationId xmlns:p14="http://schemas.microsoft.com/office/powerpoint/2010/main" val="117743189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2" name="Google Shape;1128;p156">
            <a:extLst>
              <a:ext uri="{FF2B5EF4-FFF2-40B4-BE49-F238E27FC236}">
                <a16:creationId xmlns:a16="http://schemas.microsoft.com/office/drawing/2014/main" id="{B46720C9-7708-415B-AB11-21980DC62C68}"/>
              </a:ext>
            </a:extLst>
          </p:cNvPr>
          <p:cNvSpPr txBox="1">
            <a:spLocks/>
          </p:cNvSpPr>
          <p:nvPr/>
        </p:nvSpPr>
        <p:spPr>
          <a:xfrm>
            <a:off x="64946" y="12616026"/>
            <a:ext cx="15355469" cy="92804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spcFirstLastPara="1" wrap="square" lIns="50800" tIns="50800" rIns="50800" bIns="50800" anchor="ctr" anchorCtr="0">
            <a:noAutofit/>
          </a:bodyPr>
          <a:lstStyle>
            <a:lvl1pPr marL="0" marR="0" indent="0" algn="l" defTabSz="825500" eaLnBrk="1" latinLnBrk="0" hangingPunct="1">
              <a:lnSpc>
                <a:spcPct val="100000"/>
              </a:lnSpc>
              <a:spcBef>
                <a:spcPts val="0"/>
              </a:spcBef>
              <a:spcAft>
                <a:spcPts val="0"/>
              </a:spcAft>
              <a:buClrTx/>
              <a:buSzTx/>
              <a:buFontTx/>
              <a:buNone/>
              <a:tabLst/>
              <a:defRPr sz="7200" b="1" i="0" u="none" strike="noStrike" cap="none" spc="0" baseline="0">
                <a:ln>
                  <a:noFill/>
                </a:ln>
                <a:solidFill>
                  <a:schemeClr val="accent1">
                    <a:hueOff val="-187192"/>
                    <a:satOff val="-84019"/>
                    <a:lumOff val="-26385"/>
                  </a:schemeClr>
                </a:solidFill>
                <a:uFillTx/>
                <a:latin typeface="+mn-lt"/>
                <a:ea typeface="+mn-ea"/>
                <a:cs typeface="+mn-cs"/>
                <a:sym typeface="Helvetica Neue"/>
              </a:defRPr>
            </a:lvl1pPr>
            <a:lvl2pPr marL="0" marR="0" indent="0" algn="l" defTabSz="825500" eaLnBrk="1" latinLnBrk="0" hangingPunct="1">
              <a:lnSpc>
                <a:spcPct val="100000"/>
              </a:lnSpc>
              <a:spcBef>
                <a:spcPts val="0"/>
              </a:spcBef>
              <a:spcAft>
                <a:spcPts val="0"/>
              </a:spcAft>
              <a:buClrTx/>
              <a:buSzTx/>
              <a:buFontTx/>
              <a:buNone/>
              <a:tabLst/>
              <a:defRPr sz="7200" b="1" i="0" u="none" strike="noStrike" cap="none" spc="0" baseline="0">
                <a:ln>
                  <a:noFill/>
                </a:ln>
                <a:solidFill>
                  <a:schemeClr val="accent1">
                    <a:hueOff val="-187192"/>
                    <a:satOff val="-84019"/>
                    <a:lumOff val="-26385"/>
                  </a:schemeClr>
                </a:solidFill>
                <a:uFillTx/>
                <a:latin typeface="+mn-lt"/>
                <a:ea typeface="+mn-ea"/>
                <a:cs typeface="+mn-cs"/>
                <a:sym typeface="Helvetica Neue"/>
              </a:defRPr>
            </a:lvl2pPr>
            <a:lvl3pPr marL="0" marR="0" indent="0" algn="l" defTabSz="825500" eaLnBrk="1" latinLnBrk="0" hangingPunct="1">
              <a:lnSpc>
                <a:spcPct val="100000"/>
              </a:lnSpc>
              <a:spcBef>
                <a:spcPts val="0"/>
              </a:spcBef>
              <a:spcAft>
                <a:spcPts val="0"/>
              </a:spcAft>
              <a:buClrTx/>
              <a:buSzTx/>
              <a:buFontTx/>
              <a:buNone/>
              <a:tabLst/>
              <a:defRPr sz="7200" b="1" i="0" u="none" strike="noStrike" cap="none" spc="0" baseline="0">
                <a:ln>
                  <a:noFill/>
                </a:ln>
                <a:solidFill>
                  <a:schemeClr val="accent1">
                    <a:hueOff val="-187192"/>
                    <a:satOff val="-84019"/>
                    <a:lumOff val="-26385"/>
                  </a:schemeClr>
                </a:solidFill>
                <a:uFillTx/>
                <a:latin typeface="+mn-lt"/>
                <a:ea typeface="+mn-ea"/>
                <a:cs typeface="+mn-cs"/>
                <a:sym typeface="Helvetica Neue"/>
              </a:defRPr>
            </a:lvl3pPr>
            <a:lvl4pPr marL="0" marR="0" indent="0" algn="l" defTabSz="825500" eaLnBrk="1" latinLnBrk="0" hangingPunct="1">
              <a:lnSpc>
                <a:spcPct val="100000"/>
              </a:lnSpc>
              <a:spcBef>
                <a:spcPts val="0"/>
              </a:spcBef>
              <a:spcAft>
                <a:spcPts val="0"/>
              </a:spcAft>
              <a:buClrTx/>
              <a:buSzTx/>
              <a:buFontTx/>
              <a:buNone/>
              <a:tabLst/>
              <a:defRPr sz="7200" b="1" i="0" u="none" strike="noStrike" cap="none" spc="0" baseline="0">
                <a:ln>
                  <a:noFill/>
                </a:ln>
                <a:solidFill>
                  <a:schemeClr val="accent1">
                    <a:hueOff val="-187192"/>
                    <a:satOff val="-84019"/>
                    <a:lumOff val="-26385"/>
                  </a:schemeClr>
                </a:solidFill>
                <a:uFillTx/>
                <a:latin typeface="+mn-lt"/>
                <a:ea typeface="+mn-ea"/>
                <a:cs typeface="+mn-cs"/>
                <a:sym typeface="Helvetica Neue"/>
              </a:defRPr>
            </a:lvl4pPr>
            <a:lvl5pPr marL="0" marR="0" indent="0" algn="l" defTabSz="825500" eaLnBrk="1" latinLnBrk="0" hangingPunct="1">
              <a:lnSpc>
                <a:spcPct val="100000"/>
              </a:lnSpc>
              <a:spcBef>
                <a:spcPts val="0"/>
              </a:spcBef>
              <a:spcAft>
                <a:spcPts val="0"/>
              </a:spcAft>
              <a:buClrTx/>
              <a:buSzTx/>
              <a:buFontTx/>
              <a:buNone/>
              <a:tabLst/>
              <a:defRPr sz="7200" b="1" i="0" u="none" strike="noStrike" cap="none" spc="0" baseline="0">
                <a:ln>
                  <a:noFill/>
                </a:ln>
                <a:solidFill>
                  <a:schemeClr val="accent1">
                    <a:hueOff val="-187192"/>
                    <a:satOff val="-84019"/>
                    <a:lumOff val="-26385"/>
                  </a:schemeClr>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r>
              <a:rPr lang="en-US" sz="3700" b="0">
                <a:ea typeface="+mn-lt"/>
                <a:cs typeface="+mn-lt"/>
                <a:hlinkClick r:id="rId3"/>
              </a:rPr>
              <a:t>https://github.com/actions/github-script</a:t>
            </a:r>
            <a:endParaRPr lang="en-US"/>
          </a:p>
        </p:txBody>
      </p:sp>
      <p:pic>
        <p:nvPicPr>
          <p:cNvPr id="3" name="Picture 4" descr="Graphical user interface, text, application, email&#10;&#10;Description automatically generated">
            <a:extLst>
              <a:ext uri="{FF2B5EF4-FFF2-40B4-BE49-F238E27FC236}">
                <a16:creationId xmlns:a16="http://schemas.microsoft.com/office/drawing/2014/main" id="{5FE1BF7B-E6DD-4DB5-8B4C-6A960CD050CE}"/>
              </a:ext>
            </a:extLst>
          </p:cNvPr>
          <p:cNvPicPr>
            <a:picLocks noChangeAspect="1"/>
          </p:cNvPicPr>
          <p:nvPr/>
        </p:nvPicPr>
        <p:blipFill>
          <a:blip r:embed="rId4"/>
          <a:stretch>
            <a:fillRect/>
          </a:stretch>
        </p:blipFill>
        <p:spPr>
          <a:xfrm>
            <a:off x="3723607" y="462390"/>
            <a:ext cx="16578474" cy="12448687"/>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4F8247E6-732C-42A1-83B5-F9933CCAFEAD}"/>
              </a:ext>
            </a:extLst>
          </p:cNvPr>
          <p:cNvSpPr/>
          <p:nvPr/>
        </p:nvSpPr>
        <p:spPr>
          <a:xfrm>
            <a:off x="16156391" y="3441450"/>
            <a:ext cx="3633694" cy="884518"/>
          </a:xfrm>
          <a:prstGeom prst="rect">
            <a:avLst/>
          </a:prstGeom>
          <a:noFill/>
          <a:ln w="57150" cap="flat">
            <a:solidFill>
              <a:srgbClr val="7030A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Arrow: Left 7">
            <a:extLst>
              <a:ext uri="{FF2B5EF4-FFF2-40B4-BE49-F238E27FC236}">
                <a16:creationId xmlns:a16="http://schemas.microsoft.com/office/drawing/2014/main" id="{69FBEE38-FC1B-40A3-A203-39A377686693}"/>
              </a:ext>
            </a:extLst>
          </p:cNvPr>
          <p:cNvSpPr/>
          <p:nvPr/>
        </p:nvSpPr>
        <p:spPr>
          <a:xfrm>
            <a:off x="19962697" y="3169387"/>
            <a:ext cx="3548290" cy="1052395"/>
          </a:xfrm>
          <a:prstGeom prst="leftArrow">
            <a:avLst/>
          </a:prstGeom>
          <a:solidFill>
            <a:srgbClr val="703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97640103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97258-159D-45F1-9BF1-72B15EF3F177}"/>
              </a:ext>
            </a:extLst>
          </p:cNvPr>
          <p:cNvSpPr>
            <a:spLocks noGrp="1"/>
          </p:cNvSpPr>
          <p:nvPr>
            <p:ph type="title"/>
          </p:nvPr>
        </p:nvSpPr>
        <p:spPr/>
        <p:txBody>
          <a:bodyPr/>
          <a:lstStyle/>
          <a:p>
            <a:r>
              <a:rPr lang="en-US"/>
              <a:t>Organize projects in a large organization</a:t>
            </a:r>
          </a:p>
        </p:txBody>
      </p:sp>
      <p:sp>
        <p:nvSpPr>
          <p:cNvPr id="3" name="Footer Placeholder 2">
            <a:extLst>
              <a:ext uri="{FF2B5EF4-FFF2-40B4-BE49-F238E27FC236}">
                <a16:creationId xmlns:a16="http://schemas.microsoft.com/office/drawing/2014/main" id="{3EF803C5-FADC-474C-882B-877352D17DFA}"/>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406413767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157"/>
          <p:cNvSpPr txBox="1">
            <a:spLocks noGrp="1"/>
          </p:cNvSpPr>
          <p:nvPr>
            <p:ph type="title"/>
          </p:nvPr>
        </p:nvSpPr>
        <p:spPr>
          <a:prstGeom prst="rect">
            <a:avLst/>
          </a:prstGeom>
        </p:spPr>
        <p:txBody>
          <a:bodyPr spcFirstLastPara="1" wrap="square" lIns="50800" tIns="50800" rIns="50800" bIns="50800" anchor="ctr" anchorCtr="0">
            <a:noAutofit/>
          </a:bodyPr>
          <a:lstStyle/>
          <a:p>
            <a:r>
              <a:rPr lang="en" sz="9600"/>
              <a:t>Organize projects in a large organization</a:t>
            </a:r>
            <a:endParaRPr lang="en-US" sz="9600"/>
          </a:p>
        </p:txBody>
      </p:sp>
      <p:sp>
        <p:nvSpPr>
          <p:cNvPr id="1136" name="Google Shape;1136;p157"/>
          <p:cNvSpPr txBox="1">
            <a:spLocks noGrp="1"/>
          </p:cNvSpPr>
          <p:nvPr>
            <p:ph type="body" sz="half" idx="1"/>
          </p:nvPr>
        </p:nvSpPr>
        <p:spPr>
          <a:prstGeom prst="rect">
            <a:avLst/>
          </a:prstGeom>
        </p:spPr>
        <p:txBody>
          <a:bodyPr spcFirstLastPara="1" wrap="square" lIns="50800" tIns="50800" rIns="50800" bIns="50800" anchor="ctr" anchorCtr="0">
            <a:noAutofit/>
          </a:bodyPr>
          <a:lstStyle/>
          <a:p>
            <a:pPr marL="685800" indent="-685800">
              <a:lnSpc>
                <a:spcPct val="150000"/>
              </a:lnSpc>
              <a:buFont typeface="Arial"/>
              <a:buChar char="•"/>
            </a:pPr>
            <a:r>
              <a:rPr lang="en">
                <a:solidFill>
                  <a:schemeClr val="bg1"/>
                </a:solidFill>
              </a:rPr>
              <a:t>Topics</a:t>
            </a:r>
            <a:endParaRPr lang="en-US">
              <a:solidFill>
                <a:schemeClr val="bg1"/>
              </a:solidFill>
            </a:endParaRPr>
          </a:p>
          <a:p>
            <a:pPr marL="685800" indent="-685800">
              <a:lnSpc>
                <a:spcPct val="150000"/>
              </a:lnSpc>
              <a:buFont typeface="Arial"/>
              <a:buChar char="•"/>
            </a:pPr>
            <a:r>
              <a:rPr lang="en">
                <a:solidFill>
                  <a:schemeClr val="bg1"/>
                </a:solidFill>
              </a:rPr>
              <a:t>Naming conventions managed by policy apps</a:t>
            </a:r>
            <a:endParaRPr>
              <a:solidFill>
                <a:schemeClr val="bg1"/>
              </a:solidFill>
            </a:endParaRPr>
          </a:p>
          <a:p>
            <a:pPr marL="685800" indent="-685800">
              <a:lnSpc>
                <a:spcPct val="150000"/>
              </a:lnSpc>
              <a:buFont typeface="Arial"/>
              <a:buChar char="•"/>
            </a:pPr>
            <a:r>
              <a:rPr lang="en">
                <a:solidFill>
                  <a:schemeClr val="bg1"/>
                </a:solidFill>
              </a:rPr>
              <a:t>Team repositories linking out to a team's relevant repos</a:t>
            </a:r>
          </a:p>
          <a:p>
            <a:pPr marL="685800" indent="-685800">
              <a:lnSpc>
                <a:spcPct val="150000"/>
              </a:lnSpc>
              <a:buFont typeface="Arial"/>
              <a:buChar char="•"/>
            </a:pPr>
            <a:r>
              <a:rPr lang="en">
                <a:solidFill>
                  <a:schemeClr val="bg1"/>
                </a:solidFill>
              </a:rPr>
              <a:t>Team repositories tab</a:t>
            </a:r>
            <a:endParaRPr lang="en-US">
              <a:solidFill>
                <a:schemeClr val="bg1"/>
              </a:solidFill>
            </a:endParaRPr>
          </a:p>
        </p:txBody>
      </p:sp>
    </p:spTree>
    <p:extLst>
      <p:ext uri="{BB962C8B-B14F-4D97-AF65-F5344CB8AC3E}">
        <p14:creationId xmlns:p14="http://schemas.microsoft.com/office/powerpoint/2010/main" val="76402212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158"/>
          <p:cNvSpPr txBox="1">
            <a:spLocks noGrp="1"/>
          </p:cNvSpPr>
          <p:nvPr>
            <p:ph type="title"/>
          </p:nvPr>
        </p:nvSpPr>
        <p:spPr>
          <a:xfrm>
            <a:off x="1219200" y="1371600"/>
            <a:ext cx="21945600" cy="10972800"/>
          </a:xfrm>
          <a:prstGeom prst="rect">
            <a:avLst/>
          </a:prstGeom>
        </p:spPr>
        <p:txBody>
          <a:bodyPr spcFirstLastPara="1" wrap="square" lIns="50800" tIns="50800" rIns="50800" bIns="50800" anchor="ctr" anchorCtr="0">
            <a:noAutofit/>
          </a:bodyPr>
          <a:lstStyle/>
          <a:p>
            <a:pPr>
              <a:buClr>
                <a:schemeClr val="dk1"/>
              </a:buClr>
              <a:buSzPts val="1100"/>
            </a:pPr>
            <a:r>
              <a:rPr lang="en" sz="9600"/>
              <a:t>UI </a:t>
            </a:r>
            <a:r>
              <a:rPr lang="en-US" sz="9600"/>
              <a:t>walkthrough</a:t>
            </a:r>
          </a:p>
        </p:txBody>
      </p:sp>
    </p:spTree>
    <p:extLst>
      <p:ext uri="{BB962C8B-B14F-4D97-AF65-F5344CB8AC3E}">
        <p14:creationId xmlns:p14="http://schemas.microsoft.com/office/powerpoint/2010/main" val="1050571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461588-F23F-794D-A7CB-9D470E913D6E}"/>
              </a:ext>
            </a:extLst>
          </p:cNvPr>
          <p:cNvSpPr>
            <a:spLocks noGrp="1"/>
          </p:cNvSpPr>
          <p:nvPr>
            <p:ph type="title"/>
          </p:nvPr>
        </p:nvSpPr>
        <p:spPr>
          <a:xfrm>
            <a:off x="1016000" y="1016000"/>
            <a:ext cx="22352000" cy="1578919"/>
          </a:xfrm>
        </p:spPr>
        <p:txBody>
          <a:bodyPr anchor="ctr">
            <a:normAutofit fontScale="90000"/>
          </a:bodyPr>
          <a:lstStyle/>
          <a:p>
            <a:pPr algn="ctr"/>
            <a:r>
              <a:rPr lang="en-DE" dirty="0"/>
              <a:t>This module will enable you to:</a:t>
            </a:r>
            <a:endParaRPr lang="en-US" dirty="0"/>
          </a:p>
        </p:txBody>
      </p:sp>
      <p:sp>
        <p:nvSpPr>
          <p:cNvPr id="6" name="Footer Placeholder 5">
            <a:extLst>
              <a:ext uri="{FF2B5EF4-FFF2-40B4-BE49-F238E27FC236}">
                <a16:creationId xmlns:a16="http://schemas.microsoft.com/office/drawing/2014/main" id="{6726AACA-1D63-FF42-B81E-D65D004C2CFF}"/>
              </a:ext>
            </a:extLst>
          </p:cNvPr>
          <p:cNvSpPr>
            <a:spLocks noGrp="1"/>
          </p:cNvSpPr>
          <p:nvPr>
            <p:ph type="ftr" sz="quarter" idx="10"/>
          </p:nvPr>
        </p:nvSpPr>
        <p:spPr/>
        <p:txBody>
          <a:bodyPr anchor="ctr">
            <a:normAutofit/>
          </a:bodyPr>
          <a:lstStyle/>
          <a:p>
            <a:pPr>
              <a:spcAft>
                <a:spcPts val="600"/>
              </a:spcAft>
            </a:pPr>
            <a:r>
              <a:rPr lang="en-US"/>
              <a:t>GitHub</a:t>
            </a:r>
          </a:p>
        </p:txBody>
      </p:sp>
      <p:sp>
        <p:nvSpPr>
          <p:cNvPr id="2" name="Text Placeholder 1">
            <a:extLst>
              <a:ext uri="{FF2B5EF4-FFF2-40B4-BE49-F238E27FC236}">
                <a16:creationId xmlns:a16="http://schemas.microsoft.com/office/drawing/2014/main" id="{2221B24D-674B-4A44-B28D-C46B043B7DFD}"/>
              </a:ext>
            </a:extLst>
          </p:cNvPr>
          <p:cNvSpPr>
            <a:spLocks noGrp="1"/>
          </p:cNvSpPr>
          <p:nvPr>
            <p:ph type="body" sz="quarter" idx="4294967295"/>
          </p:nvPr>
        </p:nvSpPr>
        <p:spPr>
          <a:xfrm>
            <a:off x="2225675" y="4192772"/>
            <a:ext cx="19932650" cy="6631172"/>
          </a:xfrm>
        </p:spPr>
        <p:txBody>
          <a:bodyPr anchor="t">
            <a:normAutofit/>
          </a:bodyPr>
          <a:lstStyle/>
          <a:p>
            <a:pPr marL="685800" indent="-685800" algn="l">
              <a:lnSpc>
                <a:spcPct val="100000"/>
              </a:lnSpc>
              <a:spcAft>
                <a:spcPts val="600"/>
              </a:spcAft>
              <a:buFont typeface="Arial" panose="020B0604020202020204" pitchFamily="34" charset="0"/>
              <a:buChar char="•"/>
            </a:pPr>
            <a:r>
              <a:rPr lang="en-DE" dirty="0"/>
              <a:t>Identify best practices for repository configuration and </a:t>
            </a:r>
            <a:r>
              <a:rPr lang="en-DE"/>
              <a:t>branch protection</a:t>
            </a:r>
            <a:endParaRPr lang="en-US"/>
          </a:p>
          <a:p>
            <a:pPr marL="685800" indent="-685800" algn="l">
              <a:lnSpc>
                <a:spcPct val="100000"/>
              </a:lnSpc>
              <a:spcAft>
                <a:spcPts val="600"/>
              </a:spcAft>
              <a:buFont typeface="Arial" panose="020B0604020202020204" pitchFamily="34" charset="0"/>
              <a:buChar char="•"/>
            </a:pPr>
            <a:endParaRPr lang="en-DE" dirty="0"/>
          </a:p>
          <a:p>
            <a:pPr marL="685800" indent="-685800" algn="l">
              <a:lnSpc>
                <a:spcPct val="100000"/>
              </a:lnSpc>
              <a:spcAft>
                <a:spcPts val="600"/>
              </a:spcAft>
              <a:buFont typeface="Arial" panose="020B0604020202020204" pitchFamily="34" charset="0"/>
              <a:buChar char="•"/>
            </a:pPr>
            <a:r>
              <a:rPr lang="en-DE" dirty="0"/>
              <a:t>Identify automation opportunities in managing </a:t>
            </a:r>
            <a:br>
              <a:rPr lang="en-DE" dirty="0"/>
            </a:br>
            <a:r>
              <a:rPr lang="en-DE" dirty="0"/>
              <a:t>repositories at scale</a:t>
            </a:r>
            <a:endParaRPr lang="en-DE"/>
          </a:p>
        </p:txBody>
      </p:sp>
      <p:sp>
        <p:nvSpPr>
          <p:cNvPr id="7" name="Text Placeholder 4">
            <a:extLst>
              <a:ext uri="{FF2B5EF4-FFF2-40B4-BE49-F238E27FC236}">
                <a16:creationId xmlns:a16="http://schemas.microsoft.com/office/drawing/2014/main" id="{DD9E34AA-5F85-6942-97F6-A402E221A01C}"/>
              </a:ext>
            </a:extLst>
          </p:cNvPr>
          <p:cNvSpPr txBox="1">
            <a:spLocks/>
          </p:cNvSpPr>
          <p:nvPr/>
        </p:nvSpPr>
        <p:spPr>
          <a:xfrm>
            <a:off x="16449040" y="7191100"/>
            <a:ext cx="6811264" cy="496037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t">
            <a:normAutofit/>
          </a:bodyPr>
          <a:lst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pPr algn="l"/>
            <a:endParaRPr lang="en-DE"/>
          </a:p>
        </p:txBody>
      </p:sp>
    </p:spTree>
    <p:extLst>
      <p:ext uri="{BB962C8B-B14F-4D97-AF65-F5344CB8AC3E}">
        <p14:creationId xmlns:p14="http://schemas.microsoft.com/office/powerpoint/2010/main" val="189519411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9" name="Google Shape;999;p136"/>
          <p:cNvSpPr txBox="1">
            <a:spLocks noGrp="1"/>
          </p:cNvSpPr>
          <p:nvPr>
            <p:ph type="title"/>
          </p:nvPr>
        </p:nvSpPr>
        <p:spPr>
          <a:prstGeom prst="rect">
            <a:avLst/>
          </a:prstGeom>
        </p:spPr>
        <p:txBody>
          <a:bodyPr spcFirstLastPara="1" wrap="square" lIns="50800" tIns="50800" rIns="50800" bIns="50800" anchor="t" anchorCtr="0">
            <a:noAutofit/>
          </a:bodyPr>
          <a:lstStyle/>
          <a:p>
            <a:pPr marL="1219200" algn="ctr"/>
            <a:r>
              <a:rPr lang="en" sz="9600">
                <a:solidFill>
                  <a:schemeClr val="bg1"/>
                </a:solidFill>
              </a:rPr>
              <a:t>Agenda</a:t>
            </a:r>
            <a:endParaRPr lang="en-US">
              <a:solidFill>
                <a:schemeClr val="bg1"/>
              </a:solidFill>
            </a:endParaRPr>
          </a:p>
        </p:txBody>
      </p:sp>
      <p:sp>
        <p:nvSpPr>
          <p:cNvPr id="998" name="Google Shape;998;p136"/>
          <p:cNvSpPr txBox="1">
            <a:spLocks noGrp="1"/>
          </p:cNvSpPr>
          <p:nvPr>
            <p:ph type="body" idx="4294967295"/>
          </p:nvPr>
        </p:nvSpPr>
        <p:spPr>
          <a:xfrm>
            <a:off x="2140757" y="3165264"/>
            <a:ext cx="20828000" cy="8683625"/>
          </a:xfrm>
          <a:prstGeom prst="rect">
            <a:avLst/>
          </a:prstGeom>
          <a:ln>
            <a:noFill/>
          </a:ln>
        </p:spPr>
        <p:txBody>
          <a:bodyPr spcFirstLastPara="1" wrap="square" lIns="50800" tIns="50800" rIns="50800" bIns="50800" anchor="t" anchorCtr="0">
            <a:noAutofit/>
          </a:bodyPr>
          <a:lstStyle/>
          <a:p>
            <a:pPr marL="1219200" indent="-914400" algn="l">
              <a:lnSpc>
                <a:spcPct val="150000"/>
              </a:lnSpc>
              <a:buFont typeface="Arial"/>
              <a:buChar char="•"/>
            </a:pPr>
            <a:r>
              <a:rPr lang="en" sz="5600">
                <a:solidFill>
                  <a:schemeClr val="bg1"/>
                </a:solidFill>
              </a:rPr>
              <a:t>A common enterprise scenario</a:t>
            </a:r>
            <a:endParaRPr lang="en-US" sz="5600">
              <a:solidFill>
                <a:schemeClr val="bg1"/>
              </a:solidFill>
            </a:endParaRPr>
          </a:p>
          <a:p>
            <a:pPr marL="1219200" indent="-914400" algn="l">
              <a:lnSpc>
                <a:spcPct val="150000"/>
              </a:lnSpc>
              <a:buFont typeface="Arial"/>
              <a:buChar char="•"/>
            </a:pPr>
            <a:r>
              <a:rPr lang="en" sz="5600">
                <a:solidFill>
                  <a:schemeClr val="bg1"/>
                </a:solidFill>
              </a:rPr>
              <a:t>Scaling policy as code</a:t>
            </a:r>
            <a:endParaRPr sz="5600">
              <a:solidFill>
                <a:schemeClr val="bg1"/>
              </a:solidFill>
            </a:endParaRPr>
          </a:p>
          <a:p>
            <a:pPr marL="1219200" indent="-914400" algn="l">
              <a:lnSpc>
                <a:spcPct val="150000"/>
              </a:lnSpc>
              <a:buFont typeface="Arial"/>
              <a:buChar char="•"/>
            </a:pPr>
            <a:r>
              <a:rPr lang="en" sz="5600">
                <a:solidFill>
                  <a:schemeClr val="bg1"/>
                </a:solidFill>
              </a:rPr>
              <a:t>Protecting branches</a:t>
            </a:r>
            <a:endParaRPr sz="5600">
              <a:solidFill>
                <a:schemeClr val="bg1"/>
              </a:solidFill>
            </a:endParaRPr>
          </a:p>
          <a:p>
            <a:pPr marL="1219200" indent="-914400" algn="l">
              <a:lnSpc>
                <a:spcPct val="150000"/>
              </a:lnSpc>
              <a:buFont typeface="Arial"/>
              <a:buChar char="•"/>
            </a:pPr>
            <a:r>
              <a:rPr lang="en" sz="5600">
                <a:solidFill>
                  <a:schemeClr val="bg1"/>
                </a:solidFill>
              </a:rPr>
              <a:t>Repository templates</a:t>
            </a:r>
            <a:endParaRPr sz="5600">
              <a:solidFill>
                <a:schemeClr val="bg1"/>
              </a:solidFill>
            </a:endParaRPr>
          </a:p>
          <a:p>
            <a:pPr marL="1219200" indent="-914400" algn="l">
              <a:lnSpc>
                <a:spcPct val="150000"/>
              </a:lnSpc>
              <a:buFont typeface="Arial"/>
              <a:buChar char="•"/>
            </a:pPr>
            <a:r>
              <a:rPr lang="en" sz="5600">
                <a:solidFill>
                  <a:schemeClr val="bg1"/>
                </a:solidFill>
              </a:rPr>
              <a:t>Forking vs. branching</a:t>
            </a:r>
            <a:endParaRPr sz="5600">
              <a:solidFill>
                <a:schemeClr val="bg1"/>
              </a:solidFill>
            </a:endParaRPr>
          </a:p>
          <a:p>
            <a:pPr marL="1219200" indent="-914400" algn="l">
              <a:lnSpc>
                <a:spcPct val="150000"/>
              </a:lnSpc>
              <a:buFont typeface="Arial"/>
              <a:buChar char="•"/>
            </a:pPr>
            <a:r>
              <a:rPr lang="en" sz="5600">
                <a:solidFill>
                  <a:schemeClr val="bg1"/>
                </a:solidFill>
              </a:rPr>
              <a:t>Repository topics</a:t>
            </a:r>
            <a:endParaRPr sz="5600">
              <a:solidFill>
                <a:schemeClr val="bg1"/>
              </a:solidFill>
            </a:endParaRPr>
          </a:p>
          <a:p>
            <a:pPr marL="1219200" indent="-914400" algn="l">
              <a:lnSpc>
                <a:spcPct val="150000"/>
              </a:lnSpc>
              <a:buFont typeface="Arial"/>
              <a:buChar char="•"/>
            </a:pPr>
            <a:r>
              <a:rPr lang="en" sz="5600">
                <a:solidFill>
                  <a:schemeClr val="bg1"/>
                </a:solidFill>
              </a:rPr>
              <a:t>Organizing projects in a large org</a:t>
            </a:r>
            <a:endParaRPr sz="5600">
              <a:solidFill>
                <a:schemeClr val="bg1"/>
              </a:solidFill>
            </a:endParaRPr>
          </a:p>
        </p:txBody>
      </p:sp>
    </p:spTree>
    <p:extLst>
      <p:ext uri="{BB962C8B-B14F-4D97-AF65-F5344CB8AC3E}">
        <p14:creationId xmlns:p14="http://schemas.microsoft.com/office/powerpoint/2010/main" val="383097254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97258-159D-45F1-9BF1-72B15EF3F177}"/>
              </a:ext>
            </a:extLst>
          </p:cNvPr>
          <p:cNvSpPr>
            <a:spLocks noGrp="1"/>
          </p:cNvSpPr>
          <p:nvPr>
            <p:ph type="title"/>
          </p:nvPr>
        </p:nvSpPr>
        <p:spPr/>
        <p:txBody>
          <a:bodyPr/>
          <a:lstStyle/>
          <a:p>
            <a:r>
              <a:rPr lang="en-US"/>
              <a:t>A common enterprise scenario</a:t>
            </a:r>
          </a:p>
        </p:txBody>
      </p:sp>
      <p:sp>
        <p:nvSpPr>
          <p:cNvPr id="3" name="Footer Placeholder 2">
            <a:extLst>
              <a:ext uri="{FF2B5EF4-FFF2-40B4-BE49-F238E27FC236}">
                <a16:creationId xmlns:a16="http://schemas.microsoft.com/office/drawing/2014/main" id="{3EF803C5-FADC-474C-882B-877352D17DFA}"/>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130131125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37"/>
          <p:cNvSpPr txBox="1">
            <a:spLocks noGrp="1"/>
          </p:cNvSpPr>
          <p:nvPr>
            <p:ph type="title"/>
          </p:nvPr>
        </p:nvSpPr>
        <p:spPr>
          <a:prstGeom prst="rect">
            <a:avLst/>
          </a:prstGeom>
        </p:spPr>
        <p:txBody>
          <a:bodyPr spcFirstLastPara="1" wrap="square" lIns="50800" tIns="50800" rIns="50800" bIns="50800" anchor="ctr" anchorCtr="0">
            <a:noAutofit/>
          </a:bodyPr>
          <a:lstStyle/>
          <a:p>
            <a:r>
              <a:rPr lang="en" sz="9600"/>
              <a:t>Common challenges in the enterprise</a:t>
            </a:r>
            <a:endParaRPr lang="en-US" sz="9600"/>
          </a:p>
        </p:txBody>
      </p:sp>
      <p:pic>
        <p:nvPicPr>
          <p:cNvPr id="2" name="Graphic 2">
            <a:extLst>
              <a:ext uri="{FF2B5EF4-FFF2-40B4-BE49-F238E27FC236}">
                <a16:creationId xmlns:a16="http://schemas.microsoft.com/office/drawing/2014/main" id="{D244A94A-9EBD-4AE6-9D21-9831E54E6B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880272" y="4306499"/>
            <a:ext cx="5189264" cy="5131755"/>
          </a:xfrm>
          <a:prstGeom prst="rect">
            <a:avLst/>
          </a:prstGeom>
        </p:spPr>
      </p:pic>
    </p:spTree>
    <p:extLst>
      <p:ext uri="{BB962C8B-B14F-4D97-AF65-F5344CB8AC3E}">
        <p14:creationId xmlns:p14="http://schemas.microsoft.com/office/powerpoint/2010/main" val="231685967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3" name="Google Shape;1011;p138">
            <a:extLst>
              <a:ext uri="{FF2B5EF4-FFF2-40B4-BE49-F238E27FC236}">
                <a16:creationId xmlns:a16="http://schemas.microsoft.com/office/drawing/2014/main" id="{94221988-1AC8-4A96-A94E-EFB157681F19}"/>
              </a:ext>
            </a:extLst>
          </p:cNvPr>
          <p:cNvSpPr txBox="1">
            <a:spLocks/>
          </p:cNvSpPr>
          <p:nvPr/>
        </p:nvSpPr>
        <p:spPr>
          <a:xfrm>
            <a:off x="2056" y="93817"/>
            <a:ext cx="24379771" cy="216461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spcFirstLastPara="1" wrap="square" lIns="50800" tIns="50800" rIns="50800" bIns="50800" anchor="ctr" anchorCtr="0">
            <a:noAutofit/>
          </a:bodyPr>
          <a:lst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pPr indent="-880110">
              <a:spcBef>
                <a:spcPts val="2667"/>
              </a:spcBef>
            </a:pPr>
            <a:r>
              <a:rPr lang="en-US" sz="9600" b="1">
                <a:solidFill>
                  <a:schemeClr val="bg1"/>
                </a:solidFill>
              </a:rPr>
              <a:t>1 organization</a:t>
            </a:r>
          </a:p>
        </p:txBody>
      </p:sp>
      <p:sp>
        <p:nvSpPr>
          <p:cNvPr id="5" name="TextBox 4">
            <a:extLst>
              <a:ext uri="{FF2B5EF4-FFF2-40B4-BE49-F238E27FC236}">
                <a16:creationId xmlns:a16="http://schemas.microsoft.com/office/drawing/2014/main" id="{881EB056-45AA-4FA6-AF1C-36A0CDEBD480}"/>
              </a:ext>
            </a:extLst>
          </p:cNvPr>
          <p:cNvSpPr txBox="1"/>
          <p:nvPr/>
        </p:nvSpPr>
        <p:spPr>
          <a:xfrm>
            <a:off x="807097" y="2710074"/>
            <a:ext cx="12329276" cy="10259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685800" indent="-685800">
              <a:lnSpc>
                <a:spcPct val="150000"/>
              </a:lnSpc>
              <a:buFont typeface="Arial"/>
              <a:buChar char="•"/>
            </a:pPr>
            <a:r>
              <a:rPr lang="en-US" sz="4800" b="0">
                <a:solidFill>
                  <a:schemeClr val="bg1"/>
                </a:solidFill>
                <a:latin typeface="Helvetica Neue"/>
              </a:rPr>
              <a:t>Recommend one (1) organization</a:t>
            </a:r>
            <a:endParaRPr lang="en-US" sz="4800">
              <a:solidFill>
                <a:schemeClr val="bg1"/>
              </a:solidFill>
              <a:latin typeface="Helvetica Neue"/>
            </a:endParaRPr>
          </a:p>
          <a:p>
            <a:pPr marL="685800" lvl="3" indent="-685800">
              <a:lnSpc>
                <a:spcPct val="150000"/>
              </a:lnSpc>
              <a:buFont typeface="Arial"/>
              <a:buChar char="•"/>
            </a:pPr>
            <a:r>
              <a:rPr lang="en-US" sz="4800" b="0">
                <a:solidFill>
                  <a:schemeClr val="bg1"/>
                </a:solidFill>
                <a:latin typeface="Helvetica Neue"/>
              </a:rPr>
              <a:t>Multiple orgs only when benefits outweigh drawbacks</a:t>
            </a:r>
            <a:endParaRPr lang="en-US" sz="4800" b="0" i="0" u="none" strike="noStrike" cap="none" spc="0" normalizeH="0" baseline="0">
              <a:ln>
                <a:noFill/>
              </a:ln>
              <a:solidFill>
                <a:schemeClr val="bg1"/>
              </a:solidFill>
              <a:effectLst/>
              <a:uFillTx/>
              <a:latin typeface="Helvetica Neue"/>
              <a:ea typeface="Menlo"/>
              <a:cs typeface="Menlo"/>
            </a:endParaRPr>
          </a:p>
          <a:p>
            <a:pPr marL="685800" indent="-685800">
              <a:lnSpc>
                <a:spcPct val="150000"/>
              </a:lnSpc>
              <a:buFont typeface="Arial"/>
              <a:buChar char="•"/>
            </a:pPr>
            <a:r>
              <a:rPr lang="en-US" sz="4800" b="0">
                <a:solidFill>
                  <a:schemeClr val="bg1"/>
                </a:solidFill>
                <a:latin typeface="Helvetica Neue"/>
              </a:rPr>
              <a:t>Manage at the organization level, not at enterprise account</a:t>
            </a:r>
          </a:p>
          <a:p>
            <a:pPr marL="685800" indent="-685800">
              <a:lnSpc>
                <a:spcPct val="150000"/>
              </a:lnSpc>
              <a:buFont typeface="Arial"/>
              <a:buChar char="•"/>
            </a:pPr>
            <a:r>
              <a:rPr lang="en-US" sz="4800" b="0">
                <a:solidFill>
                  <a:schemeClr val="bg1"/>
                </a:solidFill>
                <a:latin typeface="Helvetica Neue"/>
              </a:rPr>
              <a:t>Enterprises favor separating "open source" repositories from sensitive repositories</a:t>
            </a:r>
          </a:p>
          <a:p>
            <a:pPr marL="685800" indent="-685800">
              <a:lnSpc>
                <a:spcPct val="150000"/>
              </a:lnSpc>
              <a:buFont typeface="Arial"/>
              <a:buChar char="•"/>
            </a:pPr>
            <a:endParaRPr lang="en-US" sz="5600">
              <a:latin typeface="Helvetica Neue"/>
            </a:endParaRPr>
          </a:p>
        </p:txBody>
      </p:sp>
      <p:pic>
        <p:nvPicPr>
          <p:cNvPr id="7" name="Graphic 2">
            <a:extLst>
              <a:ext uri="{FF2B5EF4-FFF2-40B4-BE49-F238E27FC236}">
                <a16:creationId xmlns:a16="http://schemas.microsoft.com/office/drawing/2014/main" id="{7F3942AF-6BA4-4F86-8FEF-DE92B4F8EB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880272" y="4306499"/>
            <a:ext cx="5189264" cy="5131755"/>
          </a:xfrm>
          <a:prstGeom prst="rect">
            <a:avLst/>
          </a:prstGeom>
        </p:spPr>
      </p:pic>
    </p:spTree>
    <p:extLst>
      <p:ext uri="{BB962C8B-B14F-4D97-AF65-F5344CB8AC3E}">
        <p14:creationId xmlns:p14="http://schemas.microsoft.com/office/powerpoint/2010/main" val="355006774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139"/>
          <p:cNvSpPr txBox="1">
            <a:spLocks noGrp="1"/>
          </p:cNvSpPr>
          <p:nvPr>
            <p:ph type="title" idx="4294967295"/>
          </p:nvPr>
        </p:nvSpPr>
        <p:spPr>
          <a:xfrm>
            <a:off x="0" y="673612"/>
            <a:ext cx="24377019" cy="1587500"/>
          </a:xfrm>
          <a:prstGeom prst="rect">
            <a:avLst/>
          </a:prstGeom>
        </p:spPr>
        <p:txBody>
          <a:bodyPr spcFirstLastPara="1" wrap="square" lIns="50800" tIns="50800" rIns="50800" bIns="50800" anchor="b" anchorCtr="0">
            <a:noAutofit/>
          </a:bodyPr>
          <a:lstStyle/>
          <a:p>
            <a:pPr algn="ctr" rtl="0"/>
            <a:r>
              <a:rPr lang="en" sz="9600">
                <a:solidFill>
                  <a:schemeClr val="bg1"/>
                </a:solidFill>
              </a:rPr>
              <a:t>Recommended member permissions</a:t>
            </a:r>
            <a:endParaRPr lang="en-US" sz="9600">
              <a:solidFill>
                <a:schemeClr val="bg1"/>
              </a:solidFill>
            </a:endParaRPr>
          </a:p>
        </p:txBody>
      </p:sp>
      <p:graphicFrame>
        <p:nvGraphicFramePr>
          <p:cNvPr id="1020" name="Google Shape;1020;p139"/>
          <p:cNvGraphicFramePr/>
          <p:nvPr>
            <p:extLst>
              <p:ext uri="{D42A27DB-BD31-4B8C-83A1-F6EECF244321}">
                <p14:modId xmlns:p14="http://schemas.microsoft.com/office/powerpoint/2010/main" val="1743236082"/>
              </p:ext>
            </p:extLst>
          </p:nvPr>
        </p:nvGraphicFramePr>
        <p:xfrm>
          <a:off x="2630152" y="5688961"/>
          <a:ext cx="19262102" cy="6705200"/>
        </p:xfrm>
        <a:graphic>
          <a:graphicData uri="http://schemas.openxmlformats.org/drawingml/2006/table">
            <a:tbl>
              <a:tblPr>
                <a:tableStyleId>{4C3C2611-4C71-4FC5-86AE-919BDF0F9419}</a:tableStyleId>
              </a:tblPr>
              <a:tblGrid>
                <a:gridCol w="11408960">
                  <a:extLst>
                    <a:ext uri="{9D8B030D-6E8A-4147-A177-3AD203B41FA5}">
                      <a16:colId xmlns:a16="http://schemas.microsoft.com/office/drawing/2014/main" val="20000"/>
                    </a:ext>
                  </a:extLst>
                </a:gridCol>
                <a:gridCol w="7853142">
                  <a:extLst>
                    <a:ext uri="{9D8B030D-6E8A-4147-A177-3AD203B41FA5}">
                      <a16:colId xmlns:a16="http://schemas.microsoft.com/office/drawing/2014/main" val="20001"/>
                    </a:ext>
                  </a:extLst>
                </a:gridCol>
              </a:tblGrid>
              <a:tr h="1244600">
                <a:tc>
                  <a:txBody>
                    <a:bodyPr/>
                    <a:lstStyle/>
                    <a:p>
                      <a:pPr marL="0" lvl="0" indent="0" algn="l" rtl="0">
                        <a:spcBef>
                          <a:spcPts val="0"/>
                        </a:spcBef>
                        <a:spcAft>
                          <a:spcPts val="0"/>
                        </a:spcAft>
                        <a:buNone/>
                      </a:pPr>
                      <a:r>
                        <a:rPr lang="en" sz="5600">
                          <a:solidFill>
                            <a:schemeClr val="bg1"/>
                          </a:solidFill>
                          <a:sym typeface="Helvetica Neue"/>
                        </a:rPr>
                        <a:t>Base permissions:</a:t>
                      </a:r>
                      <a:endParaRPr sz="5600">
                        <a:solidFill>
                          <a:schemeClr val="bg1"/>
                        </a:solidFill>
                        <a:latin typeface="Helvetica Neue"/>
                        <a:ea typeface="Helvetica Neue"/>
                        <a:cs typeface="Helvetica Neue"/>
                        <a:sym typeface="Helvetica Neue"/>
                      </a:endParaRPr>
                    </a:p>
                  </a:txBody>
                  <a:tcPr marL="243800" marR="243800" marT="243800" marB="243800"/>
                </a:tc>
                <a:tc>
                  <a:txBody>
                    <a:bodyPr/>
                    <a:lstStyle/>
                    <a:p>
                      <a:pPr marL="0" lvl="0" indent="0" algn="l" rtl="0">
                        <a:spcBef>
                          <a:spcPts val="0"/>
                        </a:spcBef>
                        <a:spcAft>
                          <a:spcPts val="0"/>
                        </a:spcAft>
                        <a:buNone/>
                      </a:pPr>
                      <a:r>
                        <a:rPr lang="en" sz="5600">
                          <a:solidFill>
                            <a:schemeClr val="bg1"/>
                          </a:solidFill>
                          <a:sym typeface="Helvetica Neue"/>
                        </a:rPr>
                        <a:t>None</a:t>
                      </a:r>
                      <a:endParaRPr sz="5600">
                        <a:solidFill>
                          <a:schemeClr val="bg1"/>
                        </a:solidFill>
                        <a:latin typeface="Helvetica Neue"/>
                        <a:ea typeface="Helvetica Neue"/>
                        <a:cs typeface="Helvetica Neue"/>
                        <a:sym typeface="Helvetica Neue"/>
                      </a:endParaRPr>
                    </a:p>
                  </a:txBody>
                  <a:tcPr marL="243800" marR="243800" marT="243800" marB="243800"/>
                </a:tc>
                <a:extLst>
                  <a:ext uri="{0D108BD9-81ED-4DB2-BD59-A6C34878D82A}">
                    <a16:rowId xmlns:a16="http://schemas.microsoft.com/office/drawing/2014/main" val="10000"/>
                  </a:ext>
                </a:extLst>
              </a:tr>
              <a:tr h="1244600">
                <a:tc>
                  <a:txBody>
                    <a:bodyPr/>
                    <a:lstStyle/>
                    <a:p>
                      <a:pPr marL="0" lvl="0" indent="0" algn="l" rtl="0">
                        <a:spcBef>
                          <a:spcPts val="0"/>
                        </a:spcBef>
                        <a:spcAft>
                          <a:spcPts val="0"/>
                        </a:spcAft>
                        <a:buNone/>
                      </a:pPr>
                      <a:r>
                        <a:rPr lang="en" sz="5600">
                          <a:solidFill>
                            <a:schemeClr val="bg1"/>
                          </a:solidFill>
                          <a:sym typeface="Helvetica Neue"/>
                        </a:rPr>
                        <a:t>Repository creation:</a:t>
                      </a:r>
                      <a:endParaRPr sz="5600">
                        <a:solidFill>
                          <a:schemeClr val="bg1"/>
                        </a:solidFill>
                        <a:latin typeface="Helvetica Neue"/>
                        <a:ea typeface="Helvetica Neue"/>
                        <a:cs typeface="Helvetica Neue"/>
                        <a:sym typeface="Helvetica Neue"/>
                      </a:endParaRPr>
                    </a:p>
                  </a:txBody>
                  <a:tcPr marL="243800" marR="243800" marT="243800" marB="243800"/>
                </a:tc>
                <a:tc>
                  <a:txBody>
                    <a:bodyPr/>
                    <a:lstStyle/>
                    <a:p>
                      <a:pPr marL="0" lvl="0" indent="0" algn="l" rtl="0">
                        <a:spcBef>
                          <a:spcPts val="0"/>
                        </a:spcBef>
                        <a:spcAft>
                          <a:spcPts val="0"/>
                        </a:spcAft>
                        <a:buNone/>
                      </a:pPr>
                      <a:r>
                        <a:rPr lang="en" sz="5600">
                          <a:solidFill>
                            <a:schemeClr val="bg1"/>
                          </a:solidFill>
                          <a:sym typeface="Helvetica Neue"/>
                        </a:rPr>
                        <a:t>Internal</a:t>
                      </a:r>
                      <a:endParaRPr sz="5600">
                        <a:solidFill>
                          <a:schemeClr val="bg1"/>
                        </a:solidFill>
                        <a:latin typeface="Helvetica Neue"/>
                        <a:ea typeface="Helvetica Neue"/>
                        <a:cs typeface="Helvetica Neue"/>
                        <a:sym typeface="Helvetica Neue"/>
                      </a:endParaRPr>
                    </a:p>
                  </a:txBody>
                  <a:tcPr marL="243800" marR="243800" marT="243800" marB="243800"/>
                </a:tc>
                <a:extLst>
                  <a:ext uri="{0D108BD9-81ED-4DB2-BD59-A6C34878D82A}">
                    <a16:rowId xmlns:a16="http://schemas.microsoft.com/office/drawing/2014/main" val="10001"/>
                  </a:ext>
                </a:extLst>
              </a:tr>
              <a:tr h="1244600">
                <a:tc>
                  <a:txBody>
                    <a:bodyPr/>
                    <a:lstStyle/>
                    <a:p>
                      <a:pPr marL="0" lvl="0" indent="0" algn="l" rtl="0">
                        <a:spcBef>
                          <a:spcPts val="0"/>
                        </a:spcBef>
                        <a:spcAft>
                          <a:spcPts val="0"/>
                        </a:spcAft>
                        <a:buNone/>
                      </a:pPr>
                      <a:r>
                        <a:rPr lang="en" sz="5600">
                          <a:solidFill>
                            <a:schemeClr val="bg1"/>
                          </a:solidFill>
                          <a:sym typeface="Helvetica Neue"/>
                        </a:rPr>
                        <a:t>Repository forking:</a:t>
                      </a:r>
                      <a:endParaRPr sz="5600">
                        <a:solidFill>
                          <a:schemeClr val="bg1"/>
                        </a:solidFill>
                        <a:latin typeface="Helvetica Neue"/>
                        <a:ea typeface="Helvetica Neue"/>
                        <a:cs typeface="Helvetica Neue"/>
                        <a:sym typeface="Helvetica Neue"/>
                      </a:endParaRPr>
                    </a:p>
                  </a:txBody>
                  <a:tcPr marL="243800" marR="243800" marT="243800" marB="243800"/>
                </a:tc>
                <a:tc>
                  <a:txBody>
                    <a:bodyPr/>
                    <a:lstStyle/>
                    <a:p>
                      <a:pPr marL="0" lvl="0" indent="0" algn="l" rtl="0">
                        <a:spcBef>
                          <a:spcPts val="0"/>
                        </a:spcBef>
                        <a:spcAft>
                          <a:spcPts val="0"/>
                        </a:spcAft>
                        <a:buNone/>
                      </a:pPr>
                      <a:r>
                        <a:rPr lang="en" sz="5600">
                          <a:solidFill>
                            <a:schemeClr val="bg1"/>
                          </a:solidFill>
                          <a:sym typeface="Helvetica Neue"/>
                        </a:rPr>
                        <a:t>Disabled</a:t>
                      </a:r>
                      <a:endParaRPr sz="5600">
                        <a:solidFill>
                          <a:schemeClr val="bg1"/>
                        </a:solidFill>
                        <a:latin typeface="Helvetica Neue"/>
                        <a:ea typeface="Helvetica Neue"/>
                        <a:cs typeface="Helvetica Neue"/>
                        <a:sym typeface="Helvetica Neue"/>
                      </a:endParaRPr>
                    </a:p>
                  </a:txBody>
                  <a:tcPr marL="243800" marR="243800" marT="243800" marB="243800"/>
                </a:tc>
                <a:extLst>
                  <a:ext uri="{0D108BD9-81ED-4DB2-BD59-A6C34878D82A}">
                    <a16:rowId xmlns:a16="http://schemas.microsoft.com/office/drawing/2014/main" val="10002"/>
                  </a:ext>
                </a:extLst>
              </a:tr>
              <a:tr h="1244600">
                <a:tc>
                  <a:txBody>
                    <a:bodyPr/>
                    <a:lstStyle/>
                    <a:p>
                      <a:pPr marL="0" lvl="0" indent="0" algn="l" rtl="0">
                        <a:spcBef>
                          <a:spcPts val="0"/>
                        </a:spcBef>
                        <a:spcAft>
                          <a:spcPts val="0"/>
                        </a:spcAft>
                        <a:buNone/>
                      </a:pPr>
                      <a:r>
                        <a:rPr lang="en" sz="5600">
                          <a:solidFill>
                            <a:schemeClr val="bg1"/>
                          </a:solidFill>
                          <a:sym typeface="Helvetica Neue"/>
                        </a:rPr>
                        <a:t>Repository invitations:</a:t>
                      </a:r>
                      <a:endParaRPr sz="5600">
                        <a:solidFill>
                          <a:schemeClr val="bg1"/>
                        </a:solidFill>
                        <a:latin typeface="Helvetica Neue"/>
                        <a:ea typeface="Helvetica Neue"/>
                        <a:cs typeface="Helvetica Neue"/>
                        <a:sym typeface="Helvetica Neue"/>
                      </a:endParaRPr>
                    </a:p>
                  </a:txBody>
                  <a:tcPr marL="243800" marR="243800" marT="243800" marB="243800"/>
                </a:tc>
                <a:tc>
                  <a:txBody>
                    <a:bodyPr/>
                    <a:lstStyle/>
                    <a:p>
                      <a:pPr marL="0" lvl="0" indent="0" algn="l" rtl="0">
                        <a:spcBef>
                          <a:spcPts val="0"/>
                        </a:spcBef>
                        <a:spcAft>
                          <a:spcPts val="0"/>
                        </a:spcAft>
                        <a:buNone/>
                      </a:pPr>
                      <a:r>
                        <a:rPr lang="en" sz="5600">
                          <a:solidFill>
                            <a:schemeClr val="bg1"/>
                          </a:solidFill>
                          <a:sym typeface="Helvetica Neue"/>
                        </a:rPr>
                        <a:t>Disabled</a:t>
                      </a:r>
                      <a:endParaRPr sz="5600">
                        <a:solidFill>
                          <a:schemeClr val="bg1"/>
                        </a:solidFill>
                        <a:latin typeface="Helvetica Neue"/>
                        <a:ea typeface="Helvetica Neue"/>
                        <a:cs typeface="Helvetica Neue"/>
                        <a:sym typeface="Helvetica Neue"/>
                      </a:endParaRPr>
                    </a:p>
                  </a:txBody>
                  <a:tcPr marL="243800" marR="243800" marT="243800" marB="243800"/>
                </a:tc>
                <a:extLst>
                  <a:ext uri="{0D108BD9-81ED-4DB2-BD59-A6C34878D82A}">
                    <a16:rowId xmlns:a16="http://schemas.microsoft.com/office/drawing/2014/main" val="10003"/>
                  </a:ext>
                </a:extLst>
              </a:tr>
              <a:tr h="1244600">
                <a:tc>
                  <a:txBody>
                    <a:bodyPr/>
                    <a:lstStyle/>
                    <a:p>
                      <a:pPr marL="0" lvl="0" indent="0" algn="l" rtl="0">
                        <a:spcBef>
                          <a:spcPts val="0"/>
                        </a:spcBef>
                        <a:spcAft>
                          <a:spcPts val="0"/>
                        </a:spcAft>
                        <a:buNone/>
                      </a:pPr>
                      <a:r>
                        <a:rPr lang="en" sz="5600">
                          <a:solidFill>
                            <a:schemeClr val="bg1"/>
                          </a:solidFill>
                          <a:sym typeface="Helvetica Neue"/>
                        </a:rPr>
                        <a:t>Repository visibility change:</a:t>
                      </a:r>
                      <a:endParaRPr sz="5600">
                        <a:solidFill>
                          <a:schemeClr val="bg1"/>
                        </a:solidFill>
                        <a:latin typeface="Helvetica Neue"/>
                        <a:ea typeface="Helvetica Neue"/>
                        <a:cs typeface="Helvetica Neue"/>
                        <a:sym typeface="Helvetica Neue"/>
                      </a:endParaRPr>
                    </a:p>
                  </a:txBody>
                  <a:tcPr marL="243800" marR="243800" marT="243800" marB="243800"/>
                </a:tc>
                <a:tc>
                  <a:txBody>
                    <a:bodyPr/>
                    <a:lstStyle/>
                    <a:p>
                      <a:pPr marL="0" lvl="0" indent="0" algn="l" rtl="0">
                        <a:spcBef>
                          <a:spcPts val="0"/>
                        </a:spcBef>
                        <a:spcAft>
                          <a:spcPts val="0"/>
                        </a:spcAft>
                        <a:buNone/>
                      </a:pPr>
                      <a:r>
                        <a:rPr lang="en" sz="5600">
                          <a:solidFill>
                            <a:schemeClr val="bg1"/>
                          </a:solidFill>
                          <a:sym typeface="Helvetica Neue"/>
                        </a:rPr>
                        <a:t>Disabled</a:t>
                      </a:r>
                      <a:endParaRPr sz="5600">
                        <a:solidFill>
                          <a:schemeClr val="bg1"/>
                        </a:solidFill>
                        <a:latin typeface="Helvetica Neue"/>
                        <a:ea typeface="Helvetica Neue"/>
                        <a:cs typeface="Helvetica Neue"/>
                        <a:sym typeface="Helvetica Neue"/>
                      </a:endParaRPr>
                    </a:p>
                  </a:txBody>
                  <a:tcPr marL="243800" marR="243800" marT="243800" marB="243800"/>
                </a:tc>
                <a:extLst>
                  <a:ext uri="{0D108BD9-81ED-4DB2-BD59-A6C34878D82A}">
                    <a16:rowId xmlns:a16="http://schemas.microsoft.com/office/drawing/2014/main" val="10004"/>
                  </a:ext>
                </a:extLst>
              </a:tr>
            </a:tbl>
          </a:graphicData>
        </a:graphic>
      </p:graphicFrame>
      <p:pic>
        <p:nvPicPr>
          <p:cNvPr id="2" name="Picture 2" descr="Icon&#10;&#10;Description automatically generated">
            <a:extLst>
              <a:ext uri="{FF2B5EF4-FFF2-40B4-BE49-F238E27FC236}">
                <a16:creationId xmlns:a16="http://schemas.microsoft.com/office/drawing/2014/main" id="{E4EE548B-D759-4158-9EE9-A0ADB49D65E8}"/>
              </a:ext>
            </a:extLst>
          </p:cNvPr>
          <p:cNvPicPr>
            <a:picLocks noChangeAspect="1"/>
          </p:cNvPicPr>
          <p:nvPr/>
        </p:nvPicPr>
        <p:blipFill>
          <a:blip r:embed="rId3"/>
          <a:stretch>
            <a:fillRect/>
          </a:stretch>
        </p:blipFill>
        <p:spPr>
          <a:xfrm>
            <a:off x="10757814" y="2456390"/>
            <a:ext cx="2743200" cy="2743200"/>
          </a:xfrm>
          <a:prstGeom prst="rect">
            <a:avLst/>
          </a:prstGeom>
        </p:spPr>
      </p:pic>
    </p:spTree>
    <p:extLst>
      <p:ext uri="{BB962C8B-B14F-4D97-AF65-F5344CB8AC3E}">
        <p14:creationId xmlns:p14="http://schemas.microsoft.com/office/powerpoint/2010/main" val="207454818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97258-159D-45F1-9BF1-72B15EF3F177}"/>
              </a:ext>
            </a:extLst>
          </p:cNvPr>
          <p:cNvSpPr>
            <a:spLocks noGrp="1"/>
          </p:cNvSpPr>
          <p:nvPr>
            <p:ph type="title"/>
          </p:nvPr>
        </p:nvSpPr>
        <p:spPr/>
        <p:txBody>
          <a:bodyPr/>
          <a:lstStyle/>
          <a:p>
            <a:r>
              <a:rPr lang="en-US"/>
              <a:t>Scaling policy</a:t>
            </a:r>
          </a:p>
        </p:txBody>
      </p:sp>
      <p:sp>
        <p:nvSpPr>
          <p:cNvPr id="3" name="Footer Placeholder 2">
            <a:extLst>
              <a:ext uri="{FF2B5EF4-FFF2-40B4-BE49-F238E27FC236}">
                <a16:creationId xmlns:a16="http://schemas.microsoft.com/office/drawing/2014/main" id="{3EF803C5-FADC-474C-882B-877352D17DFA}"/>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3891603292"/>
      </p:ext>
    </p:extLst>
  </p:cSld>
  <p:clrMapOvr>
    <a:masterClrMapping/>
  </p:clrMapOvr>
  <p:transition spd="med"/>
</p:sld>
</file>

<file path=ppt/theme/theme1.xml><?xml version="1.0" encoding="utf-8"?>
<a:theme xmlns:a="http://schemas.openxmlformats.org/drawingml/2006/main" name="Black">
  <a:themeElements>
    <a:clrScheme name="GitHub 1">
      <a:dk1>
        <a:srgbClr val="23292E"/>
      </a:dk1>
      <a:lt1>
        <a:srgbClr val="D0D4DA"/>
      </a:lt1>
      <a:dk2>
        <a:srgbClr val="434343"/>
      </a:dk2>
      <a:lt2>
        <a:srgbClr val="FEFFFF"/>
      </a:lt2>
      <a:accent1>
        <a:srgbClr val="0366D6"/>
      </a:accent1>
      <a:accent2>
        <a:srgbClr val="FB8532"/>
      </a:accent2>
      <a:accent3>
        <a:srgbClr val="5A32A3"/>
      </a:accent3>
      <a:accent4>
        <a:srgbClr val="FF3742"/>
      </a:accent4>
      <a:accent5>
        <a:srgbClr val="F7C713"/>
      </a:accent5>
      <a:accent6>
        <a:srgbClr val="85E89D"/>
      </a:accent6>
      <a:hlink>
        <a:srgbClr val="0266D6"/>
      </a:hlink>
      <a:folHlink>
        <a:srgbClr val="23292E"/>
      </a:folHlink>
    </a:clrScheme>
    <a:fontScheme name="Black">
      <a:majorFont>
        <a:latin typeface="Helvetica Neue"/>
        <a:ea typeface="Helvetica Neue"/>
        <a:cs typeface="Helvetica Neue"/>
      </a:majorFont>
      <a:minorFont>
        <a:latin typeface="Helvetica Neue"/>
        <a:ea typeface="Helvetica Neue"/>
        <a:cs typeface="Helvetica Neue"/>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hueOff val="9412941"/>
            <a:lumOff val="137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4" id="{D684964B-ED69-6C4D-A04D-A17507C9B83E}" vid="{575C64C8-0243-F549-B83C-339B05E298C0}"/>
    </a:ext>
  </a:ext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366D6"/>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a:ea typeface="Helvetica Neue"/>
        <a:cs typeface="Helvetica Neue"/>
      </a:majorFont>
      <a:minorFont>
        <a:latin typeface="Helvetica Neue"/>
        <a:ea typeface="Helvetica Neue"/>
        <a:cs typeface="Helvetica Neue"/>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hueOff val="9412941"/>
            <a:lumOff val="137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07CF5586D61924DA1FD457371055D77" ma:contentTypeVersion="10" ma:contentTypeDescription="Create a new document." ma:contentTypeScope="" ma:versionID="35152011988deb9a3bd0d1012d804f57">
  <xsd:schema xmlns:xsd="http://www.w3.org/2001/XMLSchema" xmlns:xs="http://www.w3.org/2001/XMLSchema" xmlns:p="http://schemas.microsoft.com/office/2006/metadata/properties" xmlns:ns2="e49e5783-6ed0-4c95-998b-fda6fc3232fc" xmlns:ns3="6f94a201-f5c1-4fba-bc67-da621c7eb830" targetNamespace="http://schemas.microsoft.com/office/2006/metadata/properties" ma:root="true" ma:fieldsID="ea5a2d1a48024f1f4a60d19707288437" ns2:_="" ns3:_="">
    <xsd:import namespace="e49e5783-6ed0-4c95-998b-fda6fc3232fc"/>
    <xsd:import namespace="6f94a201-f5c1-4fba-bc67-da621c7eb83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9e5783-6ed0-4c95-998b-fda6fc3232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94a201-f5c1-4fba-bc67-da621c7eb83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2905A2-2171-4B72-8825-9D0E1D25F587}">
  <ds:schemaRefs>
    <ds:schemaRef ds:uri="6f94a201-f5c1-4fba-bc67-da621c7eb830"/>
    <ds:schemaRef ds:uri="e49e5783-6ed0-4c95-998b-fda6fc3232f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1B8BA65-41F7-47C1-855C-C135EFB57BBF}">
  <ds:schemaRefs>
    <ds:schemaRef ds:uri="http://schemas.microsoft.com/sharepoint/v3/contenttype/forms"/>
  </ds:schemaRefs>
</ds:datastoreItem>
</file>

<file path=customXml/itemProps3.xml><?xml version="1.0" encoding="utf-8"?>
<ds:datastoreItem xmlns:ds="http://schemas.openxmlformats.org/officeDocument/2006/customXml" ds:itemID="{1B715C71-992C-4D3A-8634-04EBC4B18D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9e5783-6ed0-4c95-998b-fda6fc3232fc"/>
    <ds:schemaRef ds:uri="6f94a201-f5c1-4fba-bc67-da621c7eb8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Black</Template>
  <TotalTime>0</TotalTime>
  <Words>3334</Words>
  <Application>Microsoft Office PowerPoint</Application>
  <PresentationFormat>Custom</PresentationFormat>
  <Paragraphs>377</Paragraphs>
  <Slides>28</Slides>
  <Notes>20</Notes>
  <HiddenSlides>1</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Black</vt:lpstr>
      <vt:lpstr>Presenter notes</vt:lpstr>
      <vt:lpstr>Repository and policy management</vt:lpstr>
      <vt:lpstr>This module will enable you to:</vt:lpstr>
      <vt:lpstr>Agenda</vt:lpstr>
      <vt:lpstr>A common enterprise scenario</vt:lpstr>
      <vt:lpstr>Common challenges in the enterprise</vt:lpstr>
      <vt:lpstr>PowerPoint Presentation</vt:lpstr>
      <vt:lpstr>Recommended member permissions</vt:lpstr>
      <vt:lpstr>Scaling policy</vt:lpstr>
      <vt:lpstr>PowerPoint Presentation</vt:lpstr>
      <vt:lpstr>Repository templates</vt:lpstr>
      <vt:lpstr>Policy as code</vt:lpstr>
      <vt:lpstr>PowerPoint Presentation</vt:lpstr>
      <vt:lpstr>One method to scale policy</vt:lpstr>
      <vt:lpstr>PowerPoint Presentation</vt:lpstr>
      <vt:lpstr>Protect branches</vt:lpstr>
      <vt:lpstr>About protected branches</vt:lpstr>
      <vt:lpstr>PowerPoint Presentation</vt:lpstr>
      <vt:lpstr>Thoughts on branch protection</vt:lpstr>
      <vt:lpstr>Automatic branch protection</vt:lpstr>
      <vt:lpstr>Forks vs branches</vt:lpstr>
      <vt:lpstr>Know when to branch and fork</vt:lpstr>
      <vt:lpstr>Repository topics</vt:lpstr>
      <vt:lpstr>Group repos with topics</vt:lpstr>
      <vt:lpstr>PowerPoint Presentation</vt:lpstr>
      <vt:lpstr>Organize projects in a large organization</vt:lpstr>
      <vt:lpstr>Organize projects in a large organization</vt:lpstr>
      <vt:lpstr>UI walkthrough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Repository and policy management</dc:title>
  <dc:creator>Briana Swift</dc:creator>
  <cp:lastModifiedBy>David Polite</cp:lastModifiedBy>
  <cp:revision>67</cp:revision>
  <dcterms:created xsi:type="dcterms:W3CDTF">2021-02-16T11:17:46Z</dcterms:created>
  <dcterms:modified xsi:type="dcterms:W3CDTF">2021-04-20T12:19:01Z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0x010100B07CF5586D61924DA1FD457371055D77</vt:lpwstr>
  </property>
</Properties>
</file>